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837" r:id="rId2"/>
    <p:sldMasterId id="2147483853" r:id="rId3"/>
  </p:sldMasterIdLst>
  <p:notesMasterIdLst>
    <p:notesMasterId r:id="rId13"/>
  </p:notesMasterIdLst>
  <p:handoutMasterIdLst>
    <p:handoutMasterId r:id="rId14"/>
  </p:handoutMasterIdLst>
  <p:sldIdLst>
    <p:sldId id="306" r:id="rId4"/>
    <p:sldId id="438" r:id="rId5"/>
    <p:sldId id="479" r:id="rId6"/>
    <p:sldId id="460" r:id="rId7"/>
    <p:sldId id="470" r:id="rId8"/>
    <p:sldId id="480" r:id="rId9"/>
    <p:sldId id="481" r:id="rId10"/>
    <p:sldId id="482" r:id="rId11"/>
    <p:sldId id="274" r:id="rId12"/>
  </p:sldIdLst>
  <p:sldSz cx="9144000" cy="5143500" type="screen16x9"/>
  <p:notesSz cx="6808788" cy="99409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rgbClr val="000000"/>
        </a:solidFill>
        <a:latin typeface="Calibri" pitchFamily="34" charset="0"/>
        <a:ea typeface="+mn-ea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sz="2000" kern="1200">
        <a:solidFill>
          <a:srgbClr val="000000"/>
        </a:solidFill>
        <a:latin typeface="Calibri" pitchFamily="34" charset="0"/>
        <a:ea typeface="+mn-ea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sz="2000" kern="1200">
        <a:solidFill>
          <a:srgbClr val="000000"/>
        </a:solidFill>
        <a:latin typeface="Calibri" pitchFamily="34" charset="0"/>
        <a:ea typeface="+mn-ea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sz="2000" kern="1200">
        <a:solidFill>
          <a:srgbClr val="000000"/>
        </a:solidFill>
        <a:latin typeface="Calibri" pitchFamily="34" charset="0"/>
        <a:ea typeface="+mn-ea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sz="2000" kern="1200">
        <a:solidFill>
          <a:srgbClr val="000000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Calibri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9B167C6-EC47-479A-BA3F-EFDF17A574C6}">
          <p14:sldIdLst>
            <p14:sldId id="306"/>
            <p14:sldId id="438"/>
            <p14:sldId id="479"/>
          </p14:sldIdLst>
        </p14:section>
        <p14:section name="Раздел без заголовка" id="{CA79D60D-DD75-417A-BA9E-B84524667839}">
          <p14:sldIdLst>
            <p14:sldId id="460"/>
            <p14:sldId id="470"/>
            <p14:sldId id="480"/>
            <p14:sldId id="481"/>
            <p14:sldId id="482"/>
            <p14:sldId id="274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29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777777"/>
    <a:srgbClr val="F9A807"/>
    <a:srgbClr val="E5FD03"/>
    <a:srgbClr val="33CC33"/>
    <a:srgbClr val="99FFCC"/>
    <a:srgbClr val="00FFCC"/>
    <a:srgbClr val="009E47"/>
    <a:srgbClr val="0000FF"/>
    <a:srgbClr val="FA84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AF606853-7671-496A-8E4F-DF71F8EC918B}" styleName="Темный стиль 1 -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67" autoAdjust="0"/>
    <p:restoredTop sz="93669" autoAdjust="0"/>
  </p:normalViewPr>
  <p:slideViewPr>
    <p:cSldViewPr>
      <p:cViewPr varScale="1">
        <p:scale>
          <a:sx n="148" d="100"/>
          <a:sy n="148" d="100"/>
        </p:scale>
        <p:origin x="-570" y="-96"/>
      </p:cViewPr>
      <p:guideLst>
        <p:guide orient="horz" pos="1620"/>
        <p:guide pos="2880"/>
        <p:guide pos="297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FB08A7-4660-4AF9-81B9-38F1E3791ADE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A2BE7EF-46B0-4034-A414-2839CBBD119B}">
      <dgm:prSet phldrT="[Текст]" custT="1"/>
      <dgm:spPr>
        <a:solidFill>
          <a:schemeClr val="accent1">
            <a:lumMod val="40000"/>
            <a:lumOff val="60000"/>
          </a:schemeClr>
        </a:solidFill>
        <a:ln w="57150">
          <a:solidFill>
            <a:srgbClr val="777777"/>
          </a:solidFill>
        </a:ln>
      </dgm:spPr>
      <dgm:t>
        <a:bodyPr/>
        <a:lstStyle/>
        <a:p>
          <a:r>
            <a:rPr lang="ru-RU" sz="2400" dirty="0" smtClean="0">
              <a:solidFill>
                <a:schemeClr val="tx1"/>
              </a:solidFill>
            </a:rPr>
            <a:t>ПРОВЕРКА ПРАВИЛЬНОСТИ ЗАПОЛНЕНИЯ ДЕКЛАРАЦИИ</a:t>
          </a:r>
          <a:endParaRPr lang="ru-RU" sz="2400" dirty="0">
            <a:solidFill>
              <a:schemeClr val="tx1"/>
            </a:solidFill>
          </a:endParaRPr>
        </a:p>
      </dgm:t>
    </dgm:pt>
    <dgm:pt modelId="{FEC427F1-75FB-40F9-908A-D7990FDE9C5E}" type="parTrans" cxnId="{84B4336A-3B66-431D-AAB7-774AD87AE23F}">
      <dgm:prSet/>
      <dgm:spPr/>
      <dgm:t>
        <a:bodyPr/>
        <a:lstStyle/>
        <a:p>
          <a:endParaRPr lang="ru-RU"/>
        </a:p>
      </dgm:t>
    </dgm:pt>
    <dgm:pt modelId="{B5AFDCFE-DDFB-4954-A048-3E70F1B0E505}" type="sibTrans" cxnId="{84B4336A-3B66-431D-AAB7-774AD87AE23F}">
      <dgm:prSet/>
      <dgm:spPr/>
      <dgm:t>
        <a:bodyPr/>
        <a:lstStyle/>
        <a:p>
          <a:endParaRPr lang="ru-RU"/>
        </a:p>
      </dgm:t>
    </dgm:pt>
    <dgm:pt modelId="{02A3CF96-2764-4C89-BCC5-2D31F83BCC5F}">
      <dgm:prSet phldrT="[Текст]" custT="1"/>
      <dgm:spPr>
        <a:solidFill>
          <a:schemeClr val="accent1">
            <a:lumMod val="40000"/>
            <a:lumOff val="60000"/>
          </a:schemeClr>
        </a:solidFill>
        <a:ln w="57150">
          <a:solidFill>
            <a:srgbClr val="777777"/>
          </a:solidFill>
        </a:ln>
      </dgm:spPr>
      <dgm:t>
        <a:bodyPr/>
        <a:lstStyle/>
        <a:p>
          <a:endParaRPr lang="ru-RU" sz="2400" dirty="0" smtClean="0">
            <a:solidFill>
              <a:schemeClr val="tx1"/>
            </a:solidFill>
          </a:endParaRPr>
        </a:p>
        <a:p>
          <a:r>
            <a:rPr lang="ru-RU" sz="2400" dirty="0" smtClean="0">
              <a:solidFill>
                <a:schemeClr val="tx1"/>
              </a:solidFill>
            </a:rPr>
            <a:t>ПРЕДСТАВЛЕНИЕ УТОЧНЕННОЙ НАЛОГОВОЙ ДЕКЛАРАЦИИ</a:t>
          </a:r>
        </a:p>
        <a:p>
          <a:endParaRPr lang="ru-RU" sz="2400" dirty="0">
            <a:solidFill>
              <a:schemeClr val="tx1"/>
            </a:solidFill>
          </a:endParaRPr>
        </a:p>
      </dgm:t>
    </dgm:pt>
    <dgm:pt modelId="{BD77F942-8905-44BA-B8B3-3E765273181C}" type="parTrans" cxnId="{94EA9A00-0E85-4E2B-9869-0752096A6E52}">
      <dgm:prSet/>
      <dgm:spPr/>
      <dgm:t>
        <a:bodyPr/>
        <a:lstStyle/>
        <a:p>
          <a:endParaRPr lang="ru-RU"/>
        </a:p>
      </dgm:t>
    </dgm:pt>
    <dgm:pt modelId="{22D5A4FB-A6DD-4E6F-A997-CF394B9D9DEB}" type="sibTrans" cxnId="{94EA9A00-0E85-4E2B-9869-0752096A6E52}">
      <dgm:prSet/>
      <dgm:spPr/>
      <dgm:t>
        <a:bodyPr/>
        <a:lstStyle/>
        <a:p>
          <a:endParaRPr lang="ru-RU"/>
        </a:p>
      </dgm:t>
    </dgm:pt>
    <dgm:pt modelId="{39C9D176-870C-4CD6-A3DD-54AA23136146}">
      <dgm:prSet phldrT="[Текст]" custT="1"/>
      <dgm:spPr>
        <a:solidFill>
          <a:schemeClr val="accent1">
            <a:lumMod val="40000"/>
            <a:lumOff val="60000"/>
          </a:schemeClr>
        </a:solidFill>
        <a:ln w="57150">
          <a:solidFill>
            <a:srgbClr val="777777"/>
          </a:solidFill>
        </a:ln>
      </dgm:spPr>
      <dgm:t>
        <a:bodyPr/>
        <a:lstStyle/>
        <a:p>
          <a:endParaRPr lang="ru-RU" sz="2400" dirty="0" smtClean="0">
            <a:solidFill>
              <a:schemeClr val="tx1"/>
            </a:solidFill>
          </a:endParaRPr>
        </a:p>
        <a:p>
          <a:r>
            <a:rPr lang="ru-RU" sz="2400" dirty="0" smtClean="0">
              <a:solidFill>
                <a:schemeClr val="tx1"/>
              </a:solidFill>
            </a:rPr>
            <a:t>ПРЕДСТАВЛЕНИЕ ПОЯСНЕНИЯ</a:t>
          </a:r>
        </a:p>
        <a:p>
          <a:endParaRPr lang="ru-RU" sz="2400" dirty="0">
            <a:solidFill>
              <a:schemeClr val="tx1"/>
            </a:solidFill>
          </a:endParaRPr>
        </a:p>
      </dgm:t>
    </dgm:pt>
    <dgm:pt modelId="{95F91E3B-3457-43DF-A424-8AD341A495FC}" type="parTrans" cxnId="{0B140BEF-EFB5-4C7C-8D52-472413FBD5C3}">
      <dgm:prSet/>
      <dgm:spPr/>
      <dgm:t>
        <a:bodyPr/>
        <a:lstStyle/>
        <a:p>
          <a:endParaRPr lang="ru-RU"/>
        </a:p>
      </dgm:t>
    </dgm:pt>
    <dgm:pt modelId="{1807A69C-DFB8-4B71-955E-A7B8A458C18F}" type="sibTrans" cxnId="{0B140BEF-EFB5-4C7C-8D52-472413FBD5C3}">
      <dgm:prSet/>
      <dgm:spPr/>
      <dgm:t>
        <a:bodyPr/>
        <a:lstStyle/>
        <a:p>
          <a:endParaRPr lang="ru-RU"/>
        </a:p>
      </dgm:t>
    </dgm:pt>
    <dgm:pt modelId="{15AE48D0-A818-442A-B0D4-6CADBBA3B4AD}">
      <dgm:prSet phldrT="[Текст]" custT="1"/>
      <dgm:spPr>
        <a:solidFill>
          <a:schemeClr val="accent1">
            <a:lumMod val="40000"/>
            <a:lumOff val="60000"/>
          </a:schemeClr>
        </a:solidFill>
        <a:ln w="57150">
          <a:solidFill>
            <a:srgbClr val="777777"/>
          </a:solidFill>
        </a:ln>
      </dgm:spPr>
      <dgm:t>
        <a:bodyPr/>
        <a:lstStyle/>
        <a:p>
          <a:r>
            <a:rPr lang="ru-RU" sz="2400" dirty="0" smtClean="0">
              <a:solidFill>
                <a:schemeClr val="tx1"/>
              </a:solidFill>
            </a:rPr>
            <a:t>ПРЕДСТАВЛЕНИЕ ПОЯСНЕНИЯ И УТОЧНЕННОЙ НАЛОГОВОЙ ДЕКЛАРАЦИИ </a:t>
          </a:r>
          <a:endParaRPr lang="ru-RU" sz="2400" dirty="0">
            <a:solidFill>
              <a:schemeClr val="tx1"/>
            </a:solidFill>
          </a:endParaRPr>
        </a:p>
      </dgm:t>
    </dgm:pt>
    <dgm:pt modelId="{91256F94-B302-4246-A547-7A24FA5A6C9C}" type="parTrans" cxnId="{84A04DB2-C581-4F36-A8C6-5DAC25B2209B}">
      <dgm:prSet/>
      <dgm:spPr/>
      <dgm:t>
        <a:bodyPr/>
        <a:lstStyle/>
        <a:p>
          <a:endParaRPr lang="ru-RU"/>
        </a:p>
      </dgm:t>
    </dgm:pt>
    <dgm:pt modelId="{683F152A-E703-4E8F-A8A0-0238CFCC5BFB}" type="sibTrans" cxnId="{84A04DB2-C581-4F36-A8C6-5DAC25B2209B}">
      <dgm:prSet/>
      <dgm:spPr/>
      <dgm:t>
        <a:bodyPr/>
        <a:lstStyle/>
        <a:p>
          <a:endParaRPr lang="ru-RU"/>
        </a:p>
      </dgm:t>
    </dgm:pt>
    <dgm:pt modelId="{FA2C138B-69D9-4063-9229-96B09FFB001F}" type="pres">
      <dgm:prSet presAssocID="{3FFB08A7-4660-4AF9-81B9-38F1E3791AD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2C68CD0-A2C6-4EE1-9EC5-5F3557F7A8A1}" type="pres">
      <dgm:prSet presAssocID="{0A2BE7EF-46B0-4034-A414-2839CBBD119B}" presName="root1" presStyleCnt="0"/>
      <dgm:spPr/>
    </dgm:pt>
    <dgm:pt modelId="{CD53D6D8-9AE5-4F07-9186-9BAA19188E12}" type="pres">
      <dgm:prSet presAssocID="{0A2BE7EF-46B0-4034-A414-2839CBBD119B}" presName="LevelOneTextNode" presStyleLbl="node0" presStyleIdx="0" presStyleCnt="1" custScaleX="2102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C2497FD-2468-4B98-9305-6B2F142CB56A}" type="pres">
      <dgm:prSet presAssocID="{0A2BE7EF-46B0-4034-A414-2839CBBD119B}" presName="level2hierChild" presStyleCnt="0"/>
      <dgm:spPr/>
    </dgm:pt>
    <dgm:pt modelId="{9153A211-FC9C-47CA-B777-8CA195A8A0E7}" type="pres">
      <dgm:prSet presAssocID="{BD77F942-8905-44BA-B8B3-3E765273181C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3A44A807-DBC8-4B6E-BF4A-43AA5F0A68D3}" type="pres">
      <dgm:prSet presAssocID="{BD77F942-8905-44BA-B8B3-3E765273181C}" presName="connTx" presStyleLbl="parChTrans1D2" presStyleIdx="0" presStyleCnt="3"/>
      <dgm:spPr/>
      <dgm:t>
        <a:bodyPr/>
        <a:lstStyle/>
        <a:p>
          <a:endParaRPr lang="ru-RU"/>
        </a:p>
      </dgm:t>
    </dgm:pt>
    <dgm:pt modelId="{89FA573A-A36E-43B4-AC07-050D74499A03}" type="pres">
      <dgm:prSet presAssocID="{02A3CF96-2764-4C89-BCC5-2D31F83BCC5F}" presName="root2" presStyleCnt="0"/>
      <dgm:spPr/>
    </dgm:pt>
    <dgm:pt modelId="{18E13751-F250-43BF-B157-85583AB341F9}" type="pres">
      <dgm:prSet presAssocID="{02A3CF96-2764-4C89-BCC5-2D31F83BCC5F}" presName="LevelTwoTextNode" presStyleLbl="node2" presStyleIdx="0" presStyleCnt="3" custScaleX="191709" custScaleY="16976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E0B860A-9B56-4814-8A3A-0ACC155DFE24}" type="pres">
      <dgm:prSet presAssocID="{02A3CF96-2764-4C89-BCC5-2D31F83BCC5F}" presName="level3hierChild" presStyleCnt="0"/>
      <dgm:spPr/>
    </dgm:pt>
    <dgm:pt modelId="{EB39D990-5CC6-4F7D-84E9-9CE452E87341}" type="pres">
      <dgm:prSet presAssocID="{95F91E3B-3457-43DF-A424-8AD341A495FC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1CF96F2B-0A35-4E6F-8188-0CB8D66FF7E9}" type="pres">
      <dgm:prSet presAssocID="{95F91E3B-3457-43DF-A424-8AD341A495FC}" presName="connTx" presStyleLbl="parChTrans1D2" presStyleIdx="1" presStyleCnt="3"/>
      <dgm:spPr/>
      <dgm:t>
        <a:bodyPr/>
        <a:lstStyle/>
        <a:p>
          <a:endParaRPr lang="ru-RU"/>
        </a:p>
      </dgm:t>
    </dgm:pt>
    <dgm:pt modelId="{5E6CFF6F-052D-4CA8-B2D6-BA024E44EA3F}" type="pres">
      <dgm:prSet presAssocID="{39C9D176-870C-4CD6-A3DD-54AA23136146}" presName="root2" presStyleCnt="0"/>
      <dgm:spPr/>
    </dgm:pt>
    <dgm:pt modelId="{28A0EE19-4A21-4610-9109-3CEBE5C822ED}" type="pres">
      <dgm:prSet presAssocID="{39C9D176-870C-4CD6-A3DD-54AA23136146}" presName="LevelTwoTextNode" presStyleLbl="node2" presStyleIdx="1" presStyleCnt="3" custScaleX="1917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C655D98-0675-4990-B9B0-2C8E5AFD2066}" type="pres">
      <dgm:prSet presAssocID="{39C9D176-870C-4CD6-A3DD-54AA23136146}" presName="level3hierChild" presStyleCnt="0"/>
      <dgm:spPr/>
    </dgm:pt>
    <dgm:pt modelId="{C075257A-D7C3-4E87-867D-41554EC32F22}" type="pres">
      <dgm:prSet presAssocID="{91256F94-B302-4246-A547-7A24FA5A6C9C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DD0F1D8D-FF31-4CBA-8B56-0FDE03607657}" type="pres">
      <dgm:prSet presAssocID="{91256F94-B302-4246-A547-7A24FA5A6C9C}" presName="connTx" presStyleLbl="parChTrans1D2" presStyleIdx="2" presStyleCnt="3"/>
      <dgm:spPr/>
      <dgm:t>
        <a:bodyPr/>
        <a:lstStyle/>
        <a:p>
          <a:endParaRPr lang="ru-RU"/>
        </a:p>
      </dgm:t>
    </dgm:pt>
    <dgm:pt modelId="{D59D24FD-4CF5-4F3C-901E-7506413A667E}" type="pres">
      <dgm:prSet presAssocID="{15AE48D0-A818-442A-B0D4-6CADBBA3B4AD}" presName="root2" presStyleCnt="0"/>
      <dgm:spPr/>
    </dgm:pt>
    <dgm:pt modelId="{31154002-C559-4E92-934F-0D34173F43C4}" type="pres">
      <dgm:prSet presAssocID="{15AE48D0-A818-442A-B0D4-6CADBBA3B4AD}" presName="LevelTwoTextNode" presStyleLbl="node2" presStyleIdx="2" presStyleCnt="3" custScaleX="191709" custScaleY="18699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2BEAF6E-C589-4BE8-BDF2-2BA2E4C6AAF7}" type="pres">
      <dgm:prSet presAssocID="{15AE48D0-A818-442A-B0D4-6CADBBA3B4AD}" presName="level3hierChild" presStyleCnt="0"/>
      <dgm:spPr/>
    </dgm:pt>
  </dgm:ptLst>
  <dgm:cxnLst>
    <dgm:cxn modelId="{44052BD3-9998-470F-BA99-FC7F87631173}" type="presOf" srcId="{BD77F942-8905-44BA-B8B3-3E765273181C}" destId="{3A44A807-DBC8-4B6E-BF4A-43AA5F0A68D3}" srcOrd="1" destOrd="0" presId="urn:microsoft.com/office/officeart/2008/layout/HorizontalMultiLevelHierarchy"/>
    <dgm:cxn modelId="{58EE1C51-DAB3-498E-A4E4-47A9D849E029}" type="presOf" srcId="{91256F94-B302-4246-A547-7A24FA5A6C9C}" destId="{DD0F1D8D-FF31-4CBA-8B56-0FDE03607657}" srcOrd="1" destOrd="0" presId="urn:microsoft.com/office/officeart/2008/layout/HorizontalMultiLevelHierarchy"/>
    <dgm:cxn modelId="{F57D48AA-80BD-4B78-AC72-68BF309DBF8C}" type="presOf" srcId="{91256F94-B302-4246-A547-7A24FA5A6C9C}" destId="{C075257A-D7C3-4E87-867D-41554EC32F22}" srcOrd="0" destOrd="0" presId="urn:microsoft.com/office/officeart/2008/layout/HorizontalMultiLevelHierarchy"/>
    <dgm:cxn modelId="{55C96ADB-EDB9-4DA0-9423-53D48B293C80}" type="presOf" srcId="{3FFB08A7-4660-4AF9-81B9-38F1E3791ADE}" destId="{FA2C138B-69D9-4063-9229-96B09FFB001F}" srcOrd="0" destOrd="0" presId="urn:microsoft.com/office/officeart/2008/layout/HorizontalMultiLevelHierarchy"/>
    <dgm:cxn modelId="{84A04DB2-C581-4F36-A8C6-5DAC25B2209B}" srcId="{0A2BE7EF-46B0-4034-A414-2839CBBD119B}" destId="{15AE48D0-A818-442A-B0D4-6CADBBA3B4AD}" srcOrd="2" destOrd="0" parTransId="{91256F94-B302-4246-A547-7A24FA5A6C9C}" sibTransId="{683F152A-E703-4E8F-A8A0-0238CFCC5BFB}"/>
    <dgm:cxn modelId="{547849F9-3C33-411A-82CC-A2472FE3A00B}" type="presOf" srcId="{0A2BE7EF-46B0-4034-A414-2839CBBD119B}" destId="{CD53D6D8-9AE5-4F07-9186-9BAA19188E12}" srcOrd="0" destOrd="0" presId="urn:microsoft.com/office/officeart/2008/layout/HorizontalMultiLevelHierarchy"/>
    <dgm:cxn modelId="{15CC02CA-68DE-4642-982F-6FA74583B293}" type="presOf" srcId="{02A3CF96-2764-4C89-BCC5-2D31F83BCC5F}" destId="{18E13751-F250-43BF-B157-85583AB341F9}" srcOrd="0" destOrd="0" presId="urn:microsoft.com/office/officeart/2008/layout/HorizontalMultiLevelHierarchy"/>
    <dgm:cxn modelId="{40D1D1CA-ECC4-4F36-ADCD-7F1B207849B5}" type="presOf" srcId="{95F91E3B-3457-43DF-A424-8AD341A495FC}" destId="{EB39D990-5CC6-4F7D-84E9-9CE452E87341}" srcOrd="0" destOrd="0" presId="urn:microsoft.com/office/officeart/2008/layout/HorizontalMultiLevelHierarchy"/>
    <dgm:cxn modelId="{46D88458-A728-4B2C-BE6F-08011042E9A2}" type="presOf" srcId="{95F91E3B-3457-43DF-A424-8AD341A495FC}" destId="{1CF96F2B-0A35-4E6F-8188-0CB8D66FF7E9}" srcOrd="1" destOrd="0" presId="urn:microsoft.com/office/officeart/2008/layout/HorizontalMultiLevelHierarchy"/>
    <dgm:cxn modelId="{17CCF666-9BAD-4596-B264-B0F3E80D0D65}" type="presOf" srcId="{15AE48D0-A818-442A-B0D4-6CADBBA3B4AD}" destId="{31154002-C559-4E92-934F-0D34173F43C4}" srcOrd="0" destOrd="0" presId="urn:microsoft.com/office/officeart/2008/layout/HorizontalMultiLevelHierarchy"/>
    <dgm:cxn modelId="{E2B3079B-ABC7-4087-9AF9-02FAB8AA9EAC}" type="presOf" srcId="{39C9D176-870C-4CD6-A3DD-54AA23136146}" destId="{28A0EE19-4A21-4610-9109-3CEBE5C822ED}" srcOrd="0" destOrd="0" presId="urn:microsoft.com/office/officeart/2008/layout/HorizontalMultiLevelHierarchy"/>
    <dgm:cxn modelId="{94EA9A00-0E85-4E2B-9869-0752096A6E52}" srcId="{0A2BE7EF-46B0-4034-A414-2839CBBD119B}" destId="{02A3CF96-2764-4C89-BCC5-2D31F83BCC5F}" srcOrd="0" destOrd="0" parTransId="{BD77F942-8905-44BA-B8B3-3E765273181C}" sibTransId="{22D5A4FB-A6DD-4E6F-A997-CF394B9D9DEB}"/>
    <dgm:cxn modelId="{84B4336A-3B66-431D-AAB7-774AD87AE23F}" srcId="{3FFB08A7-4660-4AF9-81B9-38F1E3791ADE}" destId="{0A2BE7EF-46B0-4034-A414-2839CBBD119B}" srcOrd="0" destOrd="0" parTransId="{FEC427F1-75FB-40F9-908A-D7990FDE9C5E}" sibTransId="{B5AFDCFE-DDFB-4954-A048-3E70F1B0E505}"/>
    <dgm:cxn modelId="{C9CC313D-DFA9-4162-8B67-0B7A32D065C4}" type="presOf" srcId="{BD77F942-8905-44BA-B8B3-3E765273181C}" destId="{9153A211-FC9C-47CA-B777-8CA195A8A0E7}" srcOrd="0" destOrd="0" presId="urn:microsoft.com/office/officeart/2008/layout/HorizontalMultiLevelHierarchy"/>
    <dgm:cxn modelId="{0B140BEF-EFB5-4C7C-8D52-472413FBD5C3}" srcId="{0A2BE7EF-46B0-4034-A414-2839CBBD119B}" destId="{39C9D176-870C-4CD6-A3DD-54AA23136146}" srcOrd="1" destOrd="0" parTransId="{95F91E3B-3457-43DF-A424-8AD341A495FC}" sibTransId="{1807A69C-DFB8-4B71-955E-A7B8A458C18F}"/>
    <dgm:cxn modelId="{D7276B4E-A265-49B4-8821-C0993131FDC4}" type="presParOf" srcId="{FA2C138B-69D9-4063-9229-96B09FFB001F}" destId="{02C68CD0-A2C6-4EE1-9EC5-5F3557F7A8A1}" srcOrd="0" destOrd="0" presId="urn:microsoft.com/office/officeart/2008/layout/HorizontalMultiLevelHierarchy"/>
    <dgm:cxn modelId="{7EB5E27C-EB21-4C56-8633-B418EA96C53D}" type="presParOf" srcId="{02C68CD0-A2C6-4EE1-9EC5-5F3557F7A8A1}" destId="{CD53D6D8-9AE5-4F07-9186-9BAA19188E12}" srcOrd="0" destOrd="0" presId="urn:microsoft.com/office/officeart/2008/layout/HorizontalMultiLevelHierarchy"/>
    <dgm:cxn modelId="{011180BB-5640-4551-A34D-9C264E140796}" type="presParOf" srcId="{02C68CD0-A2C6-4EE1-9EC5-5F3557F7A8A1}" destId="{4C2497FD-2468-4B98-9305-6B2F142CB56A}" srcOrd="1" destOrd="0" presId="urn:microsoft.com/office/officeart/2008/layout/HorizontalMultiLevelHierarchy"/>
    <dgm:cxn modelId="{AEA7D966-F629-41E4-9190-BD429B9D1C2C}" type="presParOf" srcId="{4C2497FD-2468-4B98-9305-6B2F142CB56A}" destId="{9153A211-FC9C-47CA-B777-8CA195A8A0E7}" srcOrd="0" destOrd="0" presId="urn:microsoft.com/office/officeart/2008/layout/HorizontalMultiLevelHierarchy"/>
    <dgm:cxn modelId="{671ED74E-4C3A-441B-B34C-C9FB2FF6B1D0}" type="presParOf" srcId="{9153A211-FC9C-47CA-B777-8CA195A8A0E7}" destId="{3A44A807-DBC8-4B6E-BF4A-43AA5F0A68D3}" srcOrd="0" destOrd="0" presId="urn:microsoft.com/office/officeart/2008/layout/HorizontalMultiLevelHierarchy"/>
    <dgm:cxn modelId="{45CE5C8B-B435-4A09-B321-9C3D98C44F45}" type="presParOf" srcId="{4C2497FD-2468-4B98-9305-6B2F142CB56A}" destId="{89FA573A-A36E-43B4-AC07-050D74499A03}" srcOrd="1" destOrd="0" presId="urn:microsoft.com/office/officeart/2008/layout/HorizontalMultiLevelHierarchy"/>
    <dgm:cxn modelId="{952C944B-C4D7-4257-8A7A-35CC4D1EA828}" type="presParOf" srcId="{89FA573A-A36E-43B4-AC07-050D74499A03}" destId="{18E13751-F250-43BF-B157-85583AB341F9}" srcOrd="0" destOrd="0" presId="urn:microsoft.com/office/officeart/2008/layout/HorizontalMultiLevelHierarchy"/>
    <dgm:cxn modelId="{CC210D16-A8D8-4146-9E3A-8E2AE8AD646F}" type="presParOf" srcId="{89FA573A-A36E-43B4-AC07-050D74499A03}" destId="{CE0B860A-9B56-4814-8A3A-0ACC155DFE24}" srcOrd="1" destOrd="0" presId="urn:microsoft.com/office/officeart/2008/layout/HorizontalMultiLevelHierarchy"/>
    <dgm:cxn modelId="{EE601157-EF83-4B42-B4BF-1E4E95D07395}" type="presParOf" srcId="{4C2497FD-2468-4B98-9305-6B2F142CB56A}" destId="{EB39D990-5CC6-4F7D-84E9-9CE452E87341}" srcOrd="2" destOrd="0" presId="urn:microsoft.com/office/officeart/2008/layout/HorizontalMultiLevelHierarchy"/>
    <dgm:cxn modelId="{2CDF903A-C9B2-40CB-9424-614A225AC957}" type="presParOf" srcId="{EB39D990-5CC6-4F7D-84E9-9CE452E87341}" destId="{1CF96F2B-0A35-4E6F-8188-0CB8D66FF7E9}" srcOrd="0" destOrd="0" presId="urn:microsoft.com/office/officeart/2008/layout/HorizontalMultiLevelHierarchy"/>
    <dgm:cxn modelId="{EECEF364-B01F-4401-861D-E7643E19B27D}" type="presParOf" srcId="{4C2497FD-2468-4B98-9305-6B2F142CB56A}" destId="{5E6CFF6F-052D-4CA8-B2D6-BA024E44EA3F}" srcOrd="3" destOrd="0" presId="urn:microsoft.com/office/officeart/2008/layout/HorizontalMultiLevelHierarchy"/>
    <dgm:cxn modelId="{8182ADA0-E1A5-4782-B61D-3FF80C4F7504}" type="presParOf" srcId="{5E6CFF6F-052D-4CA8-B2D6-BA024E44EA3F}" destId="{28A0EE19-4A21-4610-9109-3CEBE5C822ED}" srcOrd="0" destOrd="0" presId="urn:microsoft.com/office/officeart/2008/layout/HorizontalMultiLevelHierarchy"/>
    <dgm:cxn modelId="{5F393E3C-9BE4-4DC2-B6D4-CE4026F76345}" type="presParOf" srcId="{5E6CFF6F-052D-4CA8-B2D6-BA024E44EA3F}" destId="{8C655D98-0675-4990-B9B0-2C8E5AFD2066}" srcOrd="1" destOrd="0" presId="urn:microsoft.com/office/officeart/2008/layout/HorizontalMultiLevelHierarchy"/>
    <dgm:cxn modelId="{6111B675-5BF1-4F89-8B8F-EFFF946135BA}" type="presParOf" srcId="{4C2497FD-2468-4B98-9305-6B2F142CB56A}" destId="{C075257A-D7C3-4E87-867D-41554EC32F22}" srcOrd="4" destOrd="0" presId="urn:microsoft.com/office/officeart/2008/layout/HorizontalMultiLevelHierarchy"/>
    <dgm:cxn modelId="{B11DEFC7-36F1-4BB7-B6DB-D9615760B219}" type="presParOf" srcId="{C075257A-D7C3-4E87-867D-41554EC32F22}" destId="{DD0F1D8D-FF31-4CBA-8B56-0FDE03607657}" srcOrd="0" destOrd="0" presId="urn:microsoft.com/office/officeart/2008/layout/HorizontalMultiLevelHierarchy"/>
    <dgm:cxn modelId="{D735B314-5797-4000-AB09-0C107179EF7B}" type="presParOf" srcId="{4C2497FD-2468-4B98-9305-6B2F142CB56A}" destId="{D59D24FD-4CF5-4F3C-901E-7506413A667E}" srcOrd="5" destOrd="0" presId="urn:microsoft.com/office/officeart/2008/layout/HorizontalMultiLevelHierarchy"/>
    <dgm:cxn modelId="{B0839786-E295-463F-87C1-8ADA6E9911D7}" type="presParOf" srcId="{D59D24FD-4CF5-4F3C-901E-7506413A667E}" destId="{31154002-C559-4E92-934F-0D34173F43C4}" srcOrd="0" destOrd="0" presId="urn:microsoft.com/office/officeart/2008/layout/HorizontalMultiLevelHierarchy"/>
    <dgm:cxn modelId="{1014C507-70C2-4F7D-BCF9-09C49F761B8E}" type="presParOf" srcId="{D59D24FD-4CF5-4F3C-901E-7506413A667E}" destId="{72BEAF6E-C589-4BE8-BDF2-2BA2E4C6AAF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4511B6-2882-4789-AA85-726683884EA0}" type="doc">
      <dgm:prSet loTypeId="urn:microsoft.com/office/officeart/2008/layout/AlternatingPictureBlocks" loCatId="list" qsTypeId="urn:microsoft.com/office/officeart/2005/8/quickstyle/simple1" qsCatId="simple" csTypeId="urn:microsoft.com/office/officeart/2005/8/colors/accent1_2" csCatId="accent1" phldr="1"/>
      <dgm:spPr/>
    </dgm:pt>
    <dgm:pt modelId="{DB22E7BE-D16A-446D-A0E9-A5B8D6ED7879}" type="pres">
      <dgm:prSet presAssocID="{E64511B6-2882-4789-AA85-726683884EA0}" presName="linearFlow" presStyleCnt="0">
        <dgm:presLayoutVars>
          <dgm:dir/>
          <dgm:resizeHandles val="exact"/>
        </dgm:presLayoutVars>
      </dgm:prSet>
      <dgm:spPr/>
    </dgm:pt>
  </dgm:ptLst>
  <dgm:cxnLst>
    <dgm:cxn modelId="{6958C6C0-9788-49DF-8819-EAF7EABE1036}" type="presOf" srcId="{E64511B6-2882-4789-AA85-726683884EA0}" destId="{DB22E7BE-D16A-446D-A0E9-A5B8D6ED7879}" srcOrd="0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75257A-D7C3-4E87-867D-41554EC32F22}">
      <dsp:nvSpPr>
        <dsp:cNvPr id="0" name=""/>
        <dsp:cNvSpPr/>
      </dsp:nvSpPr>
      <dsp:spPr>
        <a:xfrm>
          <a:off x="1997614" y="1811337"/>
          <a:ext cx="450648" cy="10983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5324" y="0"/>
              </a:lnTo>
              <a:lnTo>
                <a:pt x="225324" y="1098349"/>
              </a:lnTo>
              <a:lnTo>
                <a:pt x="450648" y="10983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193259" y="2330832"/>
        <a:ext cx="59360" cy="59360"/>
      </dsp:txXfrm>
    </dsp:sp>
    <dsp:sp modelId="{EB39D990-5CC6-4F7D-84E9-9CE452E87341}">
      <dsp:nvSpPr>
        <dsp:cNvPr id="0" name=""/>
        <dsp:cNvSpPr/>
      </dsp:nvSpPr>
      <dsp:spPr>
        <a:xfrm>
          <a:off x="1997614" y="1706449"/>
          <a:ext cx="45064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104888"/>
              </a:moveTo>
              <a:lnTo>
                <a:pt x="225324" y="104888"/>
              </a:lnTo>
              <a:lnTo>
                <a:pt x="225324" y="45720"/>
              </a:lnTo>
              <a:lnTo>
                <a:pt x="450648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211576" y="1740806"/>
        <a:ext cx="22725" cy="22725"/>
      </dsp:txXfrm>
    </dsp:sp>
    <dsp:sp modelId="{9153A211-FC9C-47CA-B777-8CA195A8A0E7}">
      <dsp:nvSpPr>
        <dsp:cNvPr id="0" name=""/>
        <dsp:cNvSpPr/>
      </dsp:nvSpPr>
      <dsp:spPr>
        <a:xfrm>
          <a:off x="1997614" y="653819"/>
          <a:ext cx="450648" cy="1157518"/>
        </a:xfrm>
        <a:custGeom>
          <a:avLst/>
          <a:gdLst/>
          <a:ahLst/>
          <a:cxnLst/>
          <a:rect l="0" t="0" r="0" b="0"/>
          <a:pathLst>
            <a:path>
              <a:moveTo>
                <a:pt x="0" y="1157518"/>
              </a:moveTo>
              <a:lnTo>
                <a:pt x="225324" y="1157518"/>
              </a:lnTo>
              <a:lnTo>
                <a:pt x="225324" y="0"/>
              </a:lnTo>
              <a:lnTo>
                <a:pt x="45064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191885" y="1201524"/>
        <a:ext cx="62107" cy="62107"/>
      </dsp:txXfrm>
    </dsp:sp>
    <dsp:sp modelId="{CD53D6D8-9AE5-4F07-9186-9BAA19188E12}">
      <dsp:nvSpPr>
        <dsp:cNvPr id="0" name=""/>
        <dsp:cNvSpPr/>
      </dsp:nvSpPr>
      <dsp:spPr>
        <a:xfrm rot="16200000">
          <a:off x="-532186" y="1089337"/>
          <a:ext cx="3615602" cy="1443999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57150" cap="flat" cmpd="sng" algn="ctr">
          <a:solidFill>
            <a:srgbClr val="77777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ПРОВЕРКА ПРАВИЛЬНОСТИ ЗАПОЛНЕНИЯ ДЕКЛАРАЦИИ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-532186" y="1089337"/>
        <a:ext cx="3615602" cy="1443999"/>
      </dsp:txXfrm>
    </dsp:sp>
    <dsp:sp modelId="{18E13751-F250-43BF-B157-85583AB341F9}">
      <dsp:nvSpPr>
        <dsp:cNvPr id="0" name=""/>
        <dsp:cNvSpPr/>
      </dsp:nvSpPr>
      <dsp:spPr>
        <a:xfrm>
          <a:off x="2448263" y="70692"/>
          <a:ext cx="4319671" cy="1166252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57150" cap="flat" cmpd="sng" algn="ctr">
          <a:solidFill>
            <a:srgbClr val="77777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 smtClean="0">
            <a:solidFill>
              <a:schemeClr val="tx1"/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ПРЕДСТАВЛЕНИЕ УТОЧНЕННОЙ НАЛОГОВОЙ ДЕКЛАРАЦИИ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>
            <a:solidFill>
              <a:schemeClr val="tx1"/>
            </a:solidFill>
          </a:endParaRPr>
        </a:p>
      </dsp:txBody>
      <dsp:txXfrm>
        <a:off x="2448263" y="70692"/>
        <a:ext cx="4319671" cy="1166252"/>
      </dsp:txXfrm>
    </dsp:sp>
    <dsp:sp modelId="{28A0EE19-4A21-4610-9109-3CEBE5C822ED}">
      <dsp:nvSpPr>
        <dsp:cNvPr id="0" name=""/>
        <dsp:cNvSpPr/>
      </dsp:nvSpPr>
      <dsp:spPr>
        <a:xfrm>
          <a:off x="2448263" y="1408686"/>
          <a:ext cx="4319671" cy="686964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57150" cap="flat" cmpd="sng" algn="ctr">
          <a:solidFill>
            <a:srgbClr val="77777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 smtClean="0">
            <a:solidFill>
              <a:schemeClr val="tx1"/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ПРЕДСТАВЛЕНИЕ ПОЯСНЕНИЯ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>
            <a:solidFill>
              <a:schemeClr val="tx1"/>
            </a:solidFill>
          </a:endParaRPr>
        </a:p>
      </dsp:txBody>
      <dsp:txXfrm>
        <a:off x="2448263" y="1408686"/>
        <a:ext cx="4319671" cy="686964"/>
      </dsp:txXfrm>
    </dsp:sp>
    <dsp:sp modelId="{31154002-C559-4E92-934F-0D34173F43C4}">
      <dsp:nvSpPr>
        <dsp:cNvPr id="0" name=""/>
        <dsp:cNvSpPr/>
      </dsp:nvSpPr>
      <dsp:spPr>
        <a:xfrm>
          <a:off x="2448263" y="2267392"/>
          <a:ext cx="4319671" cy="1284589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57150" cap="flat" cmpd="sng" algn="ctr">
          <a:solidFill>
            <a:srgbClr val="77777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</a:rPr>
            <a:t>ПРЕДСТАВЛЕНИЕ ПОЯСНЕНИЯ И УТОЧНЕННОЙ НАЛОГОВОЙ ДЕКЛАРАЦИИ 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2448263" y="2267392"/>
        <a:ext cx="4319671" cy="12845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buFontTx/>
              <a:buNone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buFontTx/>
              <a:buNone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BE31BF8-64D3-434D-A67D-BC412F9AE077}" type="datetimeFigureOut">
              <a:rPr lang="ru-RU"/>
              <a:pPr>
                <a:defRPr/>
              </a:pPr>
              <a:t>27.08.2019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buFontTx/>
              <a:buNone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A8DDD22-85BE-4B28-97D3-495EFE176AD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837509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buFontTx/>
              <a:buNone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buFontTx/>
              <a:buNone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FE0610D-F7D0-447E-8B70-D0FC904EFF6E}" type="datetimeFigureOut">
              <a:rPr lang="ru-RU"/>
              <a:pPr>
                <a:defRPr/>
              </a:pPr>
              <a:t>27.08.2019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6712" cy="3913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buFontTx/>
              <a:buNone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65F50FB9-1E5B-406E-A3B3-D38359AF6AF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4424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7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590"/>
            <a:ext cx="9142412" cy="514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1" y="2522818"/>
            <a:ext cx="7772400" cy="1102519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5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5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010899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7D01F7B0-7CAF-4BD8-A2B7-5DF1893CA22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435744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93" y="227410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10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EA100BF5-FCE4-4EEA-AA24-3EE06CB3192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913198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1342757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1" y="2795075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05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08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11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14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17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20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228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7558600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2478561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391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916716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9"/>
          <p:cNvSpPr txBox="1">
            <a:spLocks noChangeArrowheads="1"/>
          </p:cNvSpPr>
          <p:nvPr/>
        </p:nvSpPr>
        <p:spPr bwMode="auto">
          <a:xfrm>
            <a:off x="5926146" y="3844929"/>
            <a:ext cx="923925" cy="282575"/>
          </a:xfrm>
          <a:prstGeom prst="rect">
            <a:avLst/>
          </a:prstGeom>
          <a:noFill/>
          <a:ln>
            <a:noFill/>
          </a:ln>
          <a:extLst/>
        </p:spPr>
        <p:txBody>
          <a:bodyPr lIns="70622" tIns="35312" rIns="70622" bIns="35312"/>
          <a:lstStyle>
            <a:lvl1pPr defTabSz="804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04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04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04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04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ru-RU" altLang="ru-RU" sz="1600" smtClean="0">
              <a:solidFill>
                <a:srgbClr val="0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5042"/>
            <a:ext cx="7632700" cy="3206749"/>
          </a:xfrm>
        </p:spPr>
        <p:txBody>
          <a:bodyPr>
            <a:noAutofit/>
          </a:bodyPr>
          <a:lstStyle>
            <a:lvl1pPr marL="280811" indent="0">
              <a:buFontTx/>
              <a:buNone/>
              <a:defRPr b="1">
                <a:latin typeface="+mj-lt"/>
              </a:defRPr>
            </a:lvl1pPr>
            <a:lvl2pPr marL="278370" indent="2485">
              <a:defRPr>
                <a:latin typeface="+mj-lt"/>
              </a:defRPr>
            </a:lvl2pPr>
            <a:lvl3pPr marL="485611" indent="-201114">
              <a:tabLst/>
              <a:defRPr>
                <a:latin typeface="+mj-lt"/>
              </a:defRPr>
            </a:lvl3pPr>
            <a:lvl4pPr marL="0" indent="27837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189" y="558808"/>
            <a:ext cx="7548638" cy="946151"/>
          </a:xfrm>
        </p:spPr>
        <p:txBody>
          <a:bodyPr/>
          <a:lstStyle>
            <a:lvl1pPr marL="0" marR="0" indent="0" defTabSz="80572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2AFCD-2473-43E7-AE8D-65DFE077CC0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00819009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9"/>
          <p:cNvSpPr txBox="1">
            <a:spLocks noChangeArrowheads="1"/>
          </p:cNvSpPr>
          <p:nvPr/>
        </p:nvSpPr>
        <p:spPr bwMode="auto">
          <a:xfrm>
            <a:off x="5926146" y="3844929"/>
            <a:ext cx="923925" cy="282575"/>
          </a:xfrm>
          <a:prstGeom prst="rect">
            <a:avLst/>
          </a:prstGeom>
          <a:noFill/>
          <a:ln>
            <a:noFill/>
          </a:ln>
          <a:extLst/>
        </p:spPr>
        <p:txBody>
          <a:bodyPr lIns="70622" tIns="35312" rIns="70622" bIns="35312"/>
          <a:lstStyle>
            <a:lvl1pPr defTabSz="804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04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04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04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04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ru-RU" altLang="ru-RU" sz="1600" smtClean="0">
              <a:solidFill>
                <a:srgbClr val="0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5042"/>
            <a:ext cx="7632700" cy="3206749"/>
          </a:xfrm>
        </p:spPr>
        <p:txBody>
          <a:bodyPr>
            <a:noAutofit/>
          </a:bodyPr>
          <a:lstStyle>
            <a:lvl1pPr marL="280811" indent="0">
              <a:buFontTx/>
              <a:buNone/>
              <a:defRPr b="1">
                <a:latin typeface="+mj-lt"/>
              </a:defRPr>
            </a:lvl1pPr>
            <a:lvl2pPr marL="278370" indent="2485">
              <a:defRPr>
                <a:latin typeface="+mj-lt"/>
              </a:defRPr>
            </a:lvl2pPr>
            <a:lvl3pPr marL="485611" indent="-201114">
              <a:tabLst/>
              <a:defRPr>
                <a:latin typeface="+mj-lt"/>
              </a:defRPr>
            </a:lvl3pPr>
            <a:lvl4pPr marL="0" indent="27837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281" y="558801"/>
            <a:ext cx="7632699" cy="946150"/>
          </a:xfrm>
        </p:spPr>
        <p:txBody>
          <a:bodyPr>
            <a:noAutofit/>
          </a:bodyPr>
          <a:lstStyle>
            <a:lvl1pPr marL="0" marR="0" indent="0" defTabSz="80572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8E83A-15D8-4503-A01F-863000968C4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64426082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5042"/>
            <a:ext cx="7632700" cy="3206749"/>
          </a:xfrm>
        </p:spPr>
        <p:txBody>
          <a:bodyPr>
            <a:noAutofit/>
          </a:bodyPr>
          <a:lstStyle>
            <a:lvl1pPr marL="280811" indent="0">
              <a:buFontTx/>
              <a:buNone/>
              <a:defRPr b="1">
                <a:latin typeface="+mj-lt"/>
              </a:defRPr>
            </a:lvl1pPr>
            <a:lvl2pPr marL="280811" indent="0">
              <a:defRPr>
                <a:latin typeface="+mj-lt"/>
              </a:defRPr>
            </a:lvl2pPr>
            <a:lvl3pPr marL="485611" indent="-201114">
              <a:defRPr>
                <a:latin typeface="+mj-lt"/>
              </a:defRPr>
            </a:lvl3pPr>
            <a:lvl4pPr marL="0" indent="278370">
              <a:defRPr>
                <a:latin typeface="+mj-lt"/>
              </a:defRPr>
            </a:lvl4pPr>
            <a:lvl5pPr marL="110855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281" y="558801"/>
            <a:ext cx="7632699" cy="946150"/>
          </a:xfrm>
        </p:spPr>
        <p:txBody>
          <a:bodyPr>
            <a:noAutofit/>
          </a:bodyPr>
          <a:lstStyle>
            <a:lvl1pPr marL="0" marR="0" indent="0" defTabSz="80572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32EAF-D82E-4FA9-BEDA-34F41AB8119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25935008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5042"/>
            <a:ext cx="7632700" cy="3206749"/>
          </a:xfrm>
        </p:spPr>
        <p:txBody>
          <a:bodyPr>
            <a:noAutofit/>
          </a:bodyPr>
          <a:lstStyle>
            <a:lvl1pPr marL="280811" indent="0">
              <a:buFontTx/>
              <a:buNone/>
              <a:defRPr b="1">
                <a:latin typeface="+mj-lt"/>
              </a:defRPr>
            </a:lvl1pPr>
            <a:lvl2pPr marL="280811" indent="0">
              <a:defRPr>
                <a:latin typeface="+mj-lt"/>
              </a:defRPr>
            </a:lvl2pPr>
            <a:lvl3pPr marL="485611" indent="-201114">
              <a:defRPr>
                <a:latin typeface="+mj-lt"/>
              </a:defRPr>
            </a:lvl3pPr>
            <a:lvl4pPr marL="0" indent="278370">
              <a:defRPr>
                <a:latin typeface="+mj-lt"/>
              </a:defRPr>
            </a:lvl4pPr>
            <a:lvl5pPr marL="110855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281" y="558801"/>
            <a:ext cx="7632699" cy="946150"/>
          </a:xfrm>
        </p:spPr>
        <p:txBody>
          <a:bodyPr>
            <a:noAutofit/>
          </a:bodyPr>
          <a:lstStyle>
            <a:lvl1pPr marL="0" marR="0" indent="0" defTabSz="80572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BF05B-21C2-4F5A-9696-2A576A637B9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0265052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8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7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28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057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085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114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143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1717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200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2289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99600272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588"/>
            <a:ext cx="9142412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926146" y="3846517"/>
            <a:ext cx="923925" cy="280987"/>
          </a:xfrm>
          <a:prstGeom prst="rect">
            <a:avLst/>
          </a:prstGeom>
          <a:noFill/>
          <a:ln>
            <a:noFill/>
          </a:ln>
          <a:extLst/>
        </p:spPr>
        <p:txBody>
          <a:bodyPr lIns="79872" tIns="39936" rIns="79872" bIns="39936"/>
          <a:lstStyle>
            <a:lvl1pPr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5813" indent="-227013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30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02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74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46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80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76" y="1205166"/>
            <a:ext cx="7320689" cy="3621940"/>
          </a:xfrm>
        </p:spPr>
        <p:txBody>
          <a:bodyPr/>
          <a:lstStyle>
            <a:lvl1pPr marL="317816" indent="0">
              <a:buFontTx/>
              <a:buNone/>
              <a:defRPr b="1">
                <a:latin typeface="+mj-lt"/>
              </a:defRPr>
            </a:lvl1pPr>
            <a:lvl2pPr marL="315041" indent="2782">
              <a:defRPr>
                <a:latin typeface="+mj-lt"/>
              </a:defRPr>
            </a:lvl2pPr>
            <a:lvl3pPr marL="549590" indent="-227608">
              <a:tabLst/>
              <a:defRPr>
                <a:latin typeface="+mj-lt"/>
              </a:defRPr>
            </a:lvl3pPr>
            <a:lvl4pPr marL="0" indent="315041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5" y="375814"/>
            <a:ext cx="7337192" cy="829352"/>
          </a:xfrm>
        </p:spPr>
        <p:txBody>
          <a:bodyPr/>
          <a:lstStyle>
            <a:lvl1pPr marL="0" marR="0" indent="0" defTabSz="91187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3BA3EE3-C372-41B2-8207-EA476EB067E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1178619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90" y="558804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90" y="1504951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1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89FED-C779-4207-80D5-B442BC6F52F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4397292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427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2857" indent="0">
              <a:buNone/>
              <a:defRPr sz="1800" b="1"/>
            </a:lvl2pPr>
            <a:lvl3pPr marL="805723" indent="0">
              <a:buNone/>
              <a:defRPr sz="1600" b="1"/>
            </a:lvl3pPr>
            <a:lvl4pPr marL="1208582" indent="0">
              <a:buNone/>
              <a:defRPr sz="1400" b="1"/>
            </a:lvl4pPr>
            <a:lvl5pPr marL="1611443" indent="0">
              <a:buNone/>
              <a:defRPr sz="1400" b="1"/>
            </a:lvl5pPr>
            <a:lvl6pPr marL="2014306" indent="0">
              <a:buNone/>
              <a:defRPr sz="1400" b="1"/>
            </a:lvl6pPr>
            <a:lvl7pPr marL="2417173" indent="0">
              <a:buNone/>
              <a:defRPr sz="1400" b="1"/>
            </a:lvl7pPr>
            <a:lvl8pPr marL="2820031" indent="0">
              <a:buNone/>
              <a:defRPr sz="1400" b="1"/>
            </a:lvl8pPr>
            <a:lvl9pPr marL="3222897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122" y="1151427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2857" indent="0">
              <a:buNone/>
              <a:defRPr sz="1800" b="1"/>
            </a:lvl2pPr>
            <a:lvl3pPr marL="805723" indent="0">
              <a:buNone/>
              <a:defRPr sz="1600" b="1"/>
            </a:lvl3pPr>
            <a:lvl4pPr marL="1208582" indent="0">
              <a:buNone/>
              <a:defRPr sz="1400" b="1"/>
            </a:lvl4pPr>
            <a:lvl5pPr marL="1611443" indent="0">
              <a:buNone/>
              <a:defRPr sz="1400" b="1"/>
            </a:lvl5pPr>
            <a:lvl6pPr marL="2014306" indent="0">
              <a:buNone/>
              <a:defRPr sz="1400" b="1"/>
            </a:lvl6pPr>
            <a:lvl7pPr marL="2417173" indent="0">
              <a:buNone/>
              <a:defRPr sz="1400" b="1"/>
            </a:lvl7pPr>
            <a:lvl8pPr marL="2820031" indent="0">
              <a:buNone/>
              <a:defRPr sz="1400" b="1"/>
            </a:lvl8pPr>
            <a:lvl9pPr marL="3222897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122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74668888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9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Номер слайда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ABA90-F833-4CB4-9C5A-7D9838E220D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16004961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6203966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87" y="204880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87" y="1076328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2857" indent="0">
              <a:buNone/>
              <a:defRPr sz="1100"/>
            </a:lvl2pPr>
            <a:lvl3pPr marL="805723" indent="0">
              <a:buNone/>
              <a:defRPr sz="900"/>
            </a:lvl3pPr>
            <a:lvl4pPr marL="1208582" indent="0">
              <a:buNone/>
              <a:defRPr sz="800"/>
            </a:lvl4pPr>
            <a:lvl5pPr marL="1611443" indent="0">
              <a:buNone/>
              <a:defRPr sz="800"/>
            </a:lvl5pPr>
            <a:lvl6pPr marL="2014306" indent="0">
              <a:buNone/>
              <a:defRPr sz="800"/>
            </a:lvl6pPr>
            <a:lvl7pPr marL="2417173" indent="0">
              <a:buNone/>
              <a:defRPr sz="800"/>
            </a:lvl7pPr>
            <a:lvl8pPr marL="2820031" indent="0">
              <a:buNone/>
              <a:defRPr sz="800"/>
            </a:lvl8pPr>
            <a:lvl9pPr marL="3222897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7506562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Autofit/>
          </a:bodyPr>
          <a:lstStyle>
            <a:lvl1pPr marL="0" indent="0">
              <a:buNone/>
              <a:defRPr sz="2900"/>
            </a:lvl1pPr>
            <a:lvl2pPr marL="402857" indent="0">
              <a:buNone/>
              <a:defRPr sz="2500"/>
            </a:lvl2pPr>
            <a:lvl3pPr marL="805723" indent="0">
              <a:buNone/>
              <a:defRPr sz="2100"/>
            </a:lvl3pPr>
            <a:lvl4pPr marL="1208582" indent="0">
              <a:buNone/>
              <a:defRPr sz="1800"/>
            </a:lvl4pPr>
            <a:lvl5pPr marL="1611443" indent="0">
              <a:buNone/>
              <a:defRPr sz="1800"/>
            </a:lvl5pPr>
            <a:lvl6pPr marL="2014306" indent="0">
              <a:buNone/>
              <a:defRPr sz="1800"/>
            </a:lvl6pPr>
            <a:lvl7pPr marL="2417173" indent="0">
              <a:buNone/>
              <a:defRPr sz="1800"/>
            </a:lvl7pPr>
            <a:lvl8pPr marL="2820031" indent="0">
              <a:buNone/>
              <a:defRPr sz="1800"/>
            </a:lvl8pPr>
            <a:lvl9pPr marL="3222897" indent="0">
              <a:buNone/>
              <a:defRPr sz="18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9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2857" indent="0">
              <a:buNone/>
              <a:defRPr sz="1100"/>
            </a:lvl2pPr>
            <a:lvl3pPr marL="805723" indent="0">
              <a:buNone/>
              <a:defRPr sz="900"/>
            </a:lvl3pPr>
            <a:lvl4pPr marL="1208582" indent="0">
              <a:buNone/>
              <a:defRPr sz="800"/>
            </a:lvl4pPr>
            <a:lvl5pPr marL="1611443" indent="0">
              <a:buNone/>
              <a:defRPr sz="800"/>
            </a:lvl5pPr>
            <a:lvl6pPr marL="2014306" indent="0">
              <a:buNone/>
              <a:defRPr sz="800"/>
            </a:lvl6pPr>
            <a:lvl7pPr marL="2417173" indent="0">
              <a:buNone/>
              <a:defRPr sz="800"/>
            </a:lvl7pPr>
            <a:lvl8pPr marL="2820031" indent="0">
              <a:buNone/>
              <a:defRPr sz="800"/>
            </a:lvl8pPr>
            <a:lvl9pPr marL="3222897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B376D-5D1C-4F2F-8510-98FA2CA4229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19595232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C4B92-AB1B-4F6F-968A-9704DB5CF3F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02638691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60" y="227409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A69CC-8ADB-4CDE-AF30-9A20055EFC8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9449317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1" y="2795075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05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08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11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14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17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20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228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8973596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2478561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391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990709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2413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76" y="1205166"/>
            <a:ext cx="7320689" cy="3621940"/>
          </a:xfrm>
        </p:spPr>
        <p:txBody>
          <a:bodyPr/>
          <a:lstStyle>
            <a:lvl1pPr marL="317816" indent="0">
              <a:buFontTx/>
              <a:buNone/>
              <a:defRPr b="1">
                <a:latin typeface="+mj-lt"/>
              </a:defRPr>
            </a:lvl1pPr>
            <a:lvl2pPr marL="317816" indent="0">
              <a:defRPr>
                <a:latin typeface="+mj-lt"/>
              </a:defRPr>
            </a:lvl2pPr>
            <a:lvl3pPr marL="549590" indent="-227608">
              <a:defRPr>
                <a:latin typeface="+mj-lt"/>
              </a:defRPr>
            </a:lvl3pPr>
            <a:lvl4pPr marL="0" indent="315041">
              <a:defRPr>
                <a:latin typeface="+mj-lt"/>
              </a:defRPr>
            </a:lvl4pPr>
            <a:lvl5pPr marL="125461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1955" y="375814"/>
            <a:ext cx="7337901" cy="829352"/>
          </a:xfrm>
        </p:spPr>
        <p:txBody>
          <a:bodyPr/>
          <a:lstStyle>
            <a:lvl1pPr marL="0" marR="0" indent="0" defTabSz="91187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464CB22-DA60-4FBA-8703-EE47CE99F8E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7368161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9"/>
          <p:cNvSpPr txBox="1">
            <a:spLocks noChangeArrowheads="1"/>
          </p:cNvSpPr>
          <p:nvPr/>
        </p:nvSpPr>
        <p:spPr bwMode="auto">
          <a:xfrm>
            <a:off x="5926146" y="3844929"/>
            <a:ext cx="923925" cy="282575"/>
          </a:xfrm>
          <a:prstGeom prst="rect">
            <a:avLst/>
          </a:prstGeom>
          <a:noFill/>
          <a:ln>
            <a:noFill/>
          </a:ln>
          <a:extLst/>
        </p:spPr>
        <p:txBody>
          <a:bodyPr lIns="70622" tIns="35312" rIns="70622" bIns="35312"/>
          <a:lstStyle>
            <a:lvl1pPr defTabSz="804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04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04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04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04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ru-RU" altLang="ru-RU" sz="1600" smtClean="0">
              <a:solidFill>
                <a:srgbClr val="0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5042"/>
            <a:ext cx="7632700" cy="3206749"/>
          </a:xfrm>
        </p:spPr>
        <p:txBody>
          <a:bodyPr>
            <a:noAutofit/>
          </a:bodyPr>
          <a:lstStyle>
            <a:lvl1pPr marL="280811" indent="0">
              <a:buFontTx/>
              <a:buNone/>
              <a:defRPr b="1">
                <a:latin typeface="+mj-lt"/>
              </a:defRPr>
            </a:lvl1pPr>
            <a:lvl2pPr marL="278370" indent="2485">
              <a:defRPr>
                <a:latin typeface="+mj-lt"/>
              </a:defRPr>
            </a:lvl2pPr>
            <a:lvl3pPr marL="485611" indent="-201114">
              <a:tabLst/>
              <a:defRPr>
                <a:latin typeface="+mj-lt"/>
              </a:defRPr>
            </a:lvl3pPr>
            <a:lvl4pPr marL="0" indent="27837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189" y="558808"/>
            <a:ext cx="7548638" cy="946151"/>
          </a:xfrm>
        </p:spPr>
        <p:txBody>
          <a:bodyPr/>
          <a:lstStyle>
            <a:lvl1pPr marL="0" marR="0" indent="0" defTabSz="80572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CAE94-2B9B-4D6C-AC1C-D9FC78EDBD1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90879191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9"/>
          <p:cNvSpPr txBox="1">
            <a:spLocks noChangeArrowheads="1"/>
          </p:cNvSpPr>
          <p:nvPr/>
        </p:nvSpPr>
        <p:spPr bwMode="auto">
          <a:xfrm>
            <a:off x="5926146" y="3844929"/>
            <a:ext cx="923925" cy="282575"/>
          </a:xfrm>
          <a:prstGeom prst="rect">
            <a:avLst/>
          </a:prstGeom>
          <a:noFill/>
          <a:ln>
            <a:noFill/>
          </a:ln>
          <a:extLst/>
        </p:spPr>
        <p:txBody>
          <a:bodyPr lIns="70622" tIns="35312" rIns="70622" bIns="35312"/>
          <a:lstStyle>
            <a:lvl1pPr defTabSz="804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04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04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04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048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04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ru-RU" altLang="ru-RU" sz="1600" smtClean="0">
              <a:solidFill>
                <a:srgbClr val="0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5042"/>
            <a:ext cx="7632700" cy="3206749"/>
          </a:xfrm>
        </p:spPr>
        <p:txBody>
          <a:bodyPr>
            <a:noAutofit/>
          </a:bodyPr>
          <a:lstStyle>
            <a:lvl1pPr marL="280811" indent="0">
              <a:buFontTx/>
              <a:buNone/>
              <a:defRPr b="1">
                <a:latin typeface="+mj-lt"/>
              </a:defRPr>
            </a:lvl1pPr>
            <a:lvl2pPr marL="278370" indent="2485">
              <a:defRPr>
                <a:latin typeface="+mj-lt"/>
              </a:defRPr>
            </a:lvl2pPr>
            <a:lvl3pPr marL="485611" indent="-201114">
              <a:tabLst/>
              <a:defRPr>
                <a:latin typeface="+mj-lt"/>
              </a:defRPr>
            </a:lvl3pPr>
            <a:lvl4pPr marL="0" indent="27837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281" y="558801"/>
            <a:ext cx="7632699" cy="946150"/>
          </a:xfrm>
        </p:spPr>
        <p:txBody>
          <a:bodyPr>
            <a:noAutofit/>
          </a:bodyPr>
          <a:lstStyle>
            <a:lvl1pPr marL="0" marR="0" indent="0" defTabSz="80572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26818-51E8-48C7-B139-DA6F71DAA13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2197575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5042"/>
            <a:ext cx="7632700" cy="3206749"/>
          </a:xfrm>
        </p:spPr>
        <p:txBody>
          <a:bodyPr>
            <a:noAutofit/>
          </a:bodyPr>
          <a:lstStyle>
            <a:lvl1pPr marL="280811" indent="0">
              <a:buFontTx/>
              <a:buNone/>
              <a:defRPr b="1">
                <a:latin typeface="+mj-lt"/>
              </a:defRPr>
            </a:lvl1pPr>
            <a:lvl2pPr marL="280811" indent="0">
              <a:defRPr>
                <a:latin typeface="+mj-lt"/>
              </a:defRPr>
            </a:lvl2pPr>
            <a:lvl3pPr marL="485611" indent="-201114">
              <a:defRPr>
                <a:latin typeface="+mj-lt"/>
              </a:defRPr>
            </a:lvl3pPr>
            <a:lvl4pPr marL="0" indent="278370">
              <a:defRPr>
                <a:latin typeface="+mj-lt"/>
              </a:defRPr>
            </a:lvl4pPr>
            <a:lvl5pPr marL="110855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281" y="558801"/>
            <a:ext cx="7632699" cy="946150"/>
          </a:xfrm>
        </p:spPr>
        <p:txBody>
          <a:bodyPr>
            <a:noAutofit/>
          </a:bodyPr>
          <a:lstStyle>
            <a:lvl1pPr marL="0" marR="0" indent="0" defTabSz="80572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36C4-DAA3-4834-A06D-7AE9BE45878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80472190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5042"/>
            <a:ext cx="7632700" cy="3206749"/>
          </a:xfrm>
        </p:spPr>
        <p:txBody>
          <a:bodyPr>
            <a:noAutofit/>
          </a:bodyPr>
          <a:lstStyle>
            <a:lvl1pPr marL="280811" indent="0">
              <a:buFontTx/>
              <a:buNone/>
              <a:defRPr b="1">
                <a:latin typeface="+mj-lt"/>
              </a:defRPr>
            </a:lvl1pPr>
            <a:lvl2pPr marL="280811" indent="0">
              <a:defRPr>
                <a:latin typeface="+mj-lt"/>
              </a:defRPr>
            </a:lvl2pPr>
            <a:lvl3pPr marL="485611" indent="-201114">
              <a:defRPr>
                <a:latin typeface="+mj-lt"/>
              </a:defRPr>
            </a:lvl3pPr>
            <a:lvl4pPr marL="0" indent="278370">
              <a:defRPr>
                <a:latin typeface="+mj-lt"/>
              </a:defRPr>
            </a:lvl4pPr>
            <a:lvl5pPr marL="110855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281" y="558801"/>
            <a:ext cx="7632699" cy="946150"/>
          </a:xfrm>
        </p:spPr>
        <p:txBody>
          <a:bodyPr>
            <a:noAutofit/>
          </a:bodyPr>
          <a:lstStyle>
            <a:lvl1pPr marL="0" marR="0" indent="0" defTabSz="80572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4ACDE-1169-484E-BA04-CA6A9D553DB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29777246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8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7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28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057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085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114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143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1717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200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2289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714749528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90" y="558804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90" y="1504951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1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092D2-0897-480A-8BD7-1DF1DFCEFE9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13202216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427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2857" indent="0">
              <a:buNone/>
              <a:defRPr sz="1800" b="1"/>
            </a:lvl2pPr>
            <a:lvl3pPr marL="805723" indent="0">
              <a:buNone/>
              <a:defRPr sz="1600" b="1"/>
            </a:lvl3pPr>
            <a:lvl4pPr marL="1208582" indent="0">
              <a:buNone/>
              <a:defRPr sz="1400" b="1"/>
            </a:lvl4pPr>
            <a:lvl5pPr marL="1611443" indent="0">
              <a:buNone/>
              <a:defRPr sz="1400" b="1"/>
            </a:lvl5pPr>
            <a:lvl6pPr marL="2014306" indent="0">
              <a:buNone/>
              <a:defRPr sz="1400" b="1"/>
            </a:lvl6pPr>
            <a:lvl7pPr marL="2417173" indent="0">
              <a:buNone/>
              <a:defRPr sz="1400" b="1"/>
            </a:lvl7pPr>
            <a:lvl8pPr marL="2820031" indent="0">
              <a:buNone/>
              <a:defRPr sz="1400" b="1"/>
            </a:lvl8pPr>
            <a:lvl9pPr marL="3222897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122" y="1151427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2857" indent="0">
              <a:buNone/>
              <a:defRPr sz="1800" b="1"/>
            </a:lvl2pPr>
            <a:lvl3pPr marL="805723" indent="0">
              <a:buNone/>
              <a:defRPr sz="1600" b="1"/>
            </a:lvl3pPr>
            <a:lvl4pPr marL="1208582" indent="0">
              <a:buNone/>
              <a:defRPr sz="1400" b="1"/>
            </a:lvl4pPr>
            <a:lvl5pPr marL="1611443" indent="0">
              <a:buNone/>
              <a:defRPr sz="1400" b="1"/>
            </a:lvl5pPr>
            <a:lvl6pPr marL="2014306" indent="0">
              <a:buNone/>
              <a:defRPr sz="1400" b="1"/>
            </a:lvl6pPr>
            <a:lvl7pPr marL="2417173" indent="0">
              <a:buNone/>
              <a:defRPr sz="1400" b="1"/>
            </a:lvl7pPr>
            <a:lvl8pPr marL="2820031" indent="0">
              <a:buNone/>
              <a:defRPr sz="1400" b="1"/>
            </a:lvl8pPr>
            <a:lvl9pPr marL="3222897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122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0844970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9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Номер слайда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578E9-7433-4F85-AA04-E773AC9C6E8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12762987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01649801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87" y="204880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87" y="1076328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2857" indent="0">
              <a:buNone/>
              <a:defRPr sz="1100"/>
            </a:lvl2pPr>
            <a:lvl3pPr marL="805723" indent="0">
              <a:buNone/>
              <a:defRPr sz="900"/>
            </a:lvl3pPr>
            <a:lvl4pPr marL="1208582" indent="0">
              <a:buNone/>
              <a:defRPr sz="800"/>
            </a:lvl4pPr>
            <a:lvl5pPr marL="1611443" indent="0">
              <a:buNone/>
              <a:defRPr sz="800"/>
            </a:lvl5pPr>
            <a:lvl6pPr marL="2014306" indent="0">
              <a:buNone/>
              <a:defRPr sz="800"/>
            </a:lvl6pPr>
            <a:lvl7pPr marL="2417173" indent="0">
              <a:buNone/>
              <a:defRPr sz="800"/>
            </a:lvl7pPr>
            <a:lvl8pPr marL="2820031" indent="0">
              <a:buNone/>
              <a:defRPr sz="800"/>
            </a:lvl8pPr>
            <a:lvl9pPr marL="3222897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4539286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2413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76" y="759384"/>
            <a:ext cx="7320689" cy="151847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76" y="2572295"/>
            <a:ext cx="7320689" cy="225480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594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18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8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37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796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356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15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47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29EC78C9-CB1D-40F6-AABD-DDAB0A10FEA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3674758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Autofit/>
          </a:bodyPr>
          <a:lstStyle>
            <a:lvl1pPr marL="0" indent="0">
              <a:buNone/>
              <a:defRPr sz="2900"/>
            </a:lvl1pPr>
            <a:lvl2pPr marL="402857" indent="0">
              <a:buNone/>
              <a:defRPr sz="2500"/>
            </a:lvl2pPr>
            <a:lvl3pPr marL="805723" indent="0">
              <a:buNone/>
              <a:defRPr sz="2100"/>
            </a:lvl3pPr>
            <a:lvl4pPr marL="1208582" indent="0">
              <a:buNone/>
              <a:defRPr sz="1800"/>
            </a:lvl4pPr>
            <a:lvl5pPr marL="1611443" indent="0">
              <a:buNone/>
              <a:defRPr sz="1800"/>
            </a:lvl5pPr>
            <a:lvl6pPr marL="2014306" indent="0">
              <a:buNone/>
              <a:defRPr sz="1800"/>
            </a:lvl6pPr>
            <a:lvl7pPr marL="2417173" indent="0">
              <a:buNone/>
              <a:defRPr sz="1800"/>
            </a:lvl7pPr>
            <a:lvl8pPr marL="2820031" indent="0">
              <a:buNone/>
              <a:defRPr sz="1800"/>
            </a:lvl8pPr>
            <a:lvl9pPr marL="3222897" indent="0">
              <a:buNone/>
              <a:defRPr sz="18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9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2857" indent="0">
              <a:buNone/>
              <a:defRPr sz="1100"/>
            </a:lvl2pPr>
            <a:lvl3pPr marL="805723" indent="0">
              <a:buNone/>
              <a:defRPr sz="900"/>
            </a:lvl3pPr>
            <a:lvl4pPr marL="1208582" indent="0">
              <a:buNone/>
              <a:defRPr sz="800"/>
            </a:lvl4pPr>
            <a:lvl5pPr marL="1611443" indent="0">
              <a:buNone/>
              <a:defRPr sz="800"/>
            </a:lvl5pPr>
            <a:lvl6pPr marL="2014306" indent="0">
              <a:buNone/>
              <a:defRPr sz="800"/>
            </a:lvl6pPr>
            <a:lvl7pPr marL="2417173" indent="0">
              <a:buNone/>
              <a:defRPr sz="800"/>
            </a:lvl7pPr>
            <a:lvl8pPr marL="2820031" indent="0">
              <a:buNone/>
              <a:defRPr sz="800"/>
            </a:lvl8pPr>
            <a:lvl9pPr marL="3222897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1E93C-100A-40B0-AF44-0EFF881EF33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80233405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F0A25-12C2-48C9-AD17-84EF8295544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24236643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60" y="227409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0E95F-A461-47B9-B1C6-7512FE81199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3785435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588"/>
            <a:ext cx="9142412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6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5" y="1205154"/>
            <a:ext cx="3620764" cy="35218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47" y="1205154"/>
            <a:ext cx="3644897" cy="35218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11B53581-F4D2-4603-8C3B-8C557963EC0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1732825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3"/>
            <a:ext cx="7864166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54" y="1205154"/>
            <a:ext cx="3674753" cy="4260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940" indent="0">
              <a:buNone/>
              <a:defRPr sz="2000" b="1"/>
            </a:lvl2pPr>
            <a:lvl3pPr marL="911879" indent="0">
              <a:buNone/>
              <a:defRPr sz="1800" b="1"/>
            </a:lvl3pPr>
            <a:lvl4pPr marL="1367820" indent="0">
              <a:buNone/>
              <a:defRPr sz="1600" b="1"/>
            </a:lvl4pPr>
            <a:lvl5pPr marL="1823760" indent="0">
              <a:buNone/>
              <a:defRPr sz="1600" b="1"/>
            </a:lvl5pPr>
            <a:lvl6pPr marL="2279696" indent="0">
              <a:buNone/>
              <a:defRPr sz="1600" b="1"/>
            </a:lvl6pPr>
            <a:lvl7pPr marL="2735640" indent="0">
              <a:buNone/>
              <a:defRPr sz="1600" b="1"/>
            </a:lvl7pPr>
            <a:lvl8pPr marL="3191578" indent="0">
              <a:buNone/>
              <a:defRPr sz="1600" b="1"/>
            </a:lvl8pPr>
            <a:lvl9pPr marL="3647515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54" y="1631157"/>
            <a:ext cx="3674753" cy="31959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17" y="1205154"/>
            <a:ext cx="3587825" cy="4260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940" indent="0">
              <a:buNone/>
              <a:defRPr sz="2000" b="1"/>
            </a:lvl2pPr>
            <a:lvl3pPr marL="911879" indent="0">
              <a:buNone/>
              <a:defRPr sz="1800" b="1"/>
            </a:lvl3pPr>
            <a:lvl4pPr marL="1367820" indent="0">
              <a:buNone/>
              <a:defRPr sz="1600" b="1"/>
            </a:lvl4pPr>
            <a:lvl5pPr marL="1823760" indent="0">
              <a:buNone/>
              <a:defRPr sz="1600" b="1"/>
            </a:lvl5pPr>
            <a:lvl6pPr marL="2279696" indent="0">
              <a:buNone/>
              <a:defRPr sz="1600" b="1"/>
            </a:lvl6pPr>
            <a:lvl7pPr marL="2735640" indent="0">
              <a:buNone/>
              <a:defRPr sz="1600" b="1"/>
            </a:lvl7pPr>
            <a:lvl8pPr marL="3191578" indent="0">
              <a:buNone/>
              <a:defRPr sz="1600" b="1"/>
            </a:lvl8pPr>
            <a:lvl9pPr marL="3647515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17" y="1641073"/>
            <a:ext cx="3587825" cy="31860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8105037-8CA4-439E-B8AA-D07C9B90482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9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898480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91500" y="4403725"/>
            <a:ext cx="566738" cy="4905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1BA34-D746-431C-8B26-ADD51062455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4160157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22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815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22" y="1076333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5940" indent="0">
              <a:buNone/>
              <a:defRPr sz="1200"/>
            </a:lvl2pPr>
            <a:lvl3pPr marL="911879" indent="0">
              <a:buNone/>
              <a:defRPr sz="1000"/>
            </a:lvl3pPr>
            <a:lvl4pPr marL="1367820" indent="0">
              <a:buNone/>
              <a:defRPr sz="900"/>
            </a:lvl4pPr>
            <a:lvl5pPr marL="1823760" indent="0">
              <a:buNone/>
              <a:defRPr sz="900"/>
            </a:lvl5pPr>
            <a:lvl6pPr marL="2279696" indent="0">
              <a:buNone/>
              <a:defRPr sz="900"/>
            </a:lvl6pPr>
            <a:lvl7pPr marL="2735640" indent="0">
              <a:buNone/>
              <a:defRPr sz="900"/>
            </a:lvl7pPr>
            <a:lvl8pPr marL="3191578" indent="0">
              <a:buNone/>
              <a:defRPr sz="900"/>
            </a:lvl8pPr>
            <a:lvl9pPr marL="3647515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DCC03855-8334-45D7-914E-D3C8CAC0FB9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3045832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lIns="91190" tIns="45595" rIns="91190" bIns="45595" rtlCol="0">
            <a:normAutofit/>
          </a:bodyPr>
          <a:lstStyle>
            <a:lvl1pPr marL="0" indent="0">
              <a:buNone/>
              <a:defRPr sz="3200"/>
            </a:lvl1pPr>
            <a:lvl2pPr marL="455940" indent="0">
              <a:buNone/>
              <a:defRPr sz="2800"/>
            </a:lvl2pPr>
            <a:lvl3pPr marL="911879" indent="0">
              <a:buNone/>
              <a:defRPr sz="2400"/>
            </a:lvl3pPr>
            <a:lvl4pPr marL="1367820" indent="0">
              <a:buNone/>
              <a:defRPr sz="2000"/>
            </a:lvl4pPr>
            <a:lvl5pPr marL="1823760" indent="0">
              <a:buNone/>
              <a:defRPr sz="2000"/>
            </a:lvl5pPr>
            <a:lvl6pPr marL="2279696" indent="0">
              <a:buNone/>
              <a:defRPr sz="2000"/>
            </a:lvl6pPr>
            <a:lvl7pPr marL="2735640" indent="0">
              <a:buNone/>
              <a:defRPr sz="2000"/>
            </a:lvl7pPr>
            <a:lvl8pPr marL="3191578" indent="0">
              <a:buNone/>
              <a:defRPr sz="2000"/>
            </a:lvl8pPr>
            <a:lvl9pPr marL="3647515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622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5940" indent="0">
              <a:buNone/>
              <a:defRPr sz="1200"/>
            </a:lvl2pPr>
            <a:lvl3pPr marL="911879" indent="0">
              <a:buNone/>
              <a:defRPr sz="1000"/>
            </a:lvl3pPr>
            <a:lvl4pPr marL="1367820" indent="0">
              <a:buNone/>
              <a:defRPr sz="900"/>
            </a:lvl4pPr>
            <a:lvl5pPr marL="1823760" indent="0">
              <a:buNone/>
              <a:defRPr sz="900"/>
            </a:lvl5pPr>
            <a:lvl6pPr marL="2279696" indent="0">
              <a:buNone/>
              <a:defRPr sz="900"/>
            </a:lvl6pPr>
            <a:lvl7pPr marL="2735640" indent="0">
              <a:buNone/>
              <a:defRPr sz="900"/>
            </a:lvl7pPr>
            <a:lvl8pPr marL="3191578" indent="0">
              <a:buNone/>
              <a:defRPr sz="900"/>
            </a:lvl8pPr>
            <a:lvl9pPr marL="3647515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FC382E03-8E88-4222-A89B-7DC335263C7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825897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9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36830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10" tIns="45555" rIns="91110" bIns="455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200150"/>
            <a:ext cx="7343775" cy="362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10" tIns="45555" rIns="91110" bIns="455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7"/>
            <a:ext cx="2133600" cy="27463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110" tIns="45555" rIns="91110" bIns="45555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7"/>
            <a:ext cx="2895600" cy="27463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110" tIns="45555" rIns="91110" bIns="45555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324853" y="4532317"/>
            <a:ext cx="619125" cy="47307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110" tIns="45555" rIns="91110" bIns="45555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ts val="2100"/>
              </a:lnSpc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EFF4300-B076-4A87-8980-FC70CAAB6DA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072" r:id="rId1"/>
    <p:sldLayoutId id="2147488073" r:id="rId2"/>
    <p:sldLayoutId id="2147488074" r:id="rId3"/>
    <p:sldLayoutId id="2147488075" r:id="rId4"/>
    <p:sldLayoutId id="2147488076" r:id="rId5"/>
    <p:sldLayoutId id="2147488077" r:id="rId6"/>
    <p:sldLayoutId id="2147488078" r:id="rId7"/>
    <p:sldLayoutId id="2147488079" r:id="rId8"/>
    <p:sldLayoutId id="2147488080" r:id="rId9"/>
    <p:sldLayoutId id="2147488081" r:id="rId10"/>
    <p:sldLayoutId id="2147488082" r:id="rId11"/>
    <p:sldLayoutId id="2147488083" r:id="rId12"/>
  </p:sldLayoutIdLst>
  <p:transition/>
  <p:hf hdr="0" dt="0"/>
  <p:txStyles>
    <p:titleStyle>
      <a:lvl1pPr algn="l" defTabSz="908050" rtl="0" eaLnBrk="0" fontAlgn="base" hangingPunct="0">
        <a:lnSpc>
          <a:spcPts val="4550"/>
        </a:lnSpc>
        <a:spcBef>
          <a:spcPct val="0"/>
        </a:spcBef>
        <a:spcAft>
          <a:spcPct val="0"/>
        </a:spcAft>
        <a:defRPr sz="37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908050" rtl="0" eaLnBrk="0" fontAlgn="base" hangingPunct="0">
        <a:lnSpc>
          <a:spcPts val="4550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2pPr>
      <a:lvl3pPr algn="l" defTabSz="908050" rtl="0" eaLnBrk="0" fontAlgn="base" hangingPunct="0">
        <a:lnSpc>
          <a:spcPts val="4550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3pPr>
      <a:lvl4pPr algn="l" defTabSz="908050" rtl="0" eaLnBrk="0" fontAlgn="base" hangingPunct="0">
        <a:lnSpc>
          <a:spcPts val="4550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4pPr>
      <a:lvl5pPr algn="l" defTabSz="908050" rtl="0" eaLnBrk="0" fontAlgn="base" hangingPunct="0">
        <a:lnSpc>
          <a:spcPts val="4550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5pPr>
      <a:lvl6pPr marL="456664" algn="l" defTabSz="911743" rtl="0" fontAlgn="base">
        <a:lnSpc>
          <a:spcPts val="4545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6pPr>
      <a:lvl7pPr marL="913329" algn="l" defTabSz="911743" rtl="0" fontAlgn="base">
        <a:lnSpc>
          <a:spcPts val="4545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7pPr>
      <a:lvl8pPr marL="1369993" algn="l" defTabSz="911743" rtl="0" fontAlgn="base">
        <a:lnSpc>
          <a:spcPts val="4545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8pPr>
      <a:lvl9pPr marL="1826658" algn="l" defTabSz="911743" rtl="0" fontAlgn="base">
        <a:lnSpc>
          <a:spcPts val="4545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9pPr>
    </p:titleStyle>
    <p:bodyStyle>
      <a:lvl1pPr marL="312738" indent="-312738" algn="l" defTabSz="908050" rtl="0" eaLnBrk="0" fontAlgn="base" hangingPunct="0">
        <a:spcBef>
          <a:spcPct val="20000"/>
        </a:spcBef>
        <a:spcAft>
          <a:spcPct val="0"/>
        </a:spcAft>
        <a:buFont typeface="Calibri" pitchFamily="34" charset="0"/>
        <a:buChar char="•"/>
        <a:defRPr sz="3200" kern="1200">
          <a:solidFill>
            <a:srgbClr val="005AA9"/>
          </a:solidFill>
          <a:latin typeface="+mj-lt"/>
          <a:ea typeface="+mn-ea"/>
          <a:cs typeface="+mn-cs"/>
        </a:defRPr>
      </a:lvl1pPr>
      <a:lvl2pPr marL="312738" indent="141288" algn="l" defTabSz="9080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rgbClr val="504F53"/>
          </a:solidFill>
          <a:latin typeface="+mj-lt"/>
          <a:ea typeface="+mn-ea"/>
          <a:cs typeface="+mn-cs"/>
        </a:defRPr>
      </a:lvl2pPr>
      <a:lvl3pPr marL="617538" indent="-222250" algn="l" defTabSz="9080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100" kern="1200">
          <a:solidFill>
            <a:srgbClr val="504F53"/>
          </a:solidFill>
          <a:latin typeface="+mj-lt"/>
          <a:ea typeface="+mn-ea"/>
          <a:cs typeface="+mn-cs"/>
        </a:defRPr>
      </a:lvl3pPr>
      <a:lvl4pPr marL="1598613" indent="-1287463" algn="just" defTabSz="908050" rtl="0" eaLnBrk="0" fontAlgn="base" hangingPunct="0">
        <a:lnSpc>
          <a:spcPts val="1575"/>
        </a:lnSpc>
        <a:spcBef>
          <a:spcPts val="350"/>
        </a:spcBef>
        <a:spcAft>
          <a:spcPct val="0"/>
        </a:spcAft>
        <a:buFont typeface="Arial" charset="0"/>
        <a:buChar char="–"/>
        <a:defRPr sz="1400" kern="1200">
          <a:solidFill>
            <a:srgbClr val="504F53"/>
          </a:solidFill>
          <a:latin typeface="+mj-lt"/>
          <a:ea typeface="+mn-ea"/>
          <a:cs typeface="+mn-cs"/>
        </a:defRPr>
      </a:lvl4pPr>
      <a:lvl5pPr marL="1250950" indent="574675" algn="l" defTabSz="908050" rtl="0" eaLnBrk="0" fontAlgn="base" hangingPunct="0">
        <a:lnSpc>
          <a:spcPts val="1575"/>
        </a:lnSpc>
        <a:spcBef>
          <a:spcPts val="350"/>
        </a:spcBef>
        <a:spcAft>
          <a:spcPct val="0"/>
        </a:spcAft>
        <a:buFont typeface="Arial" charset="0"/>
        <a:buChar char="»"/>
        <a:defRPr sz="1200" kern="1200">
          <a:solidFill>
            <a:srgbClr val="8D8C90"/>
          </a:solidFill>
          <a:latin typeface="+mj-lt"/>
          <a:ea typeface="+mn-ea"/>
          <a:cs typeface="+mn-cs"/>
        </a:defRPr>
      </a:lvl5pPr>
      <a:lvl6pPr marL="2507668" indent="-227969" algn="l" defTabSz="91187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3607" indent="-227969" algn="l" defTabSz="91187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19548" indent="-227969" algn="l" defTabSz="91187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75488" indent="-227969" algn="l" defTabSz="91187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18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940" algn="l" defTabSz="9118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879" algn="l" defTabSz="9118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7820" algn="l" defTabSz="9118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3760" algn="l" defTabSz="9118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9696" algn="l" defTabSz="9118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5640" algn="l" defTabSz="9118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1578" algn="l" defTabSz="9118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7515" algn="l" defTabSz="9118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611188" y="558803"/>
            <a:ext cx="7632700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0588" tIns="40294" rIns="80588" bIns="4029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611188" y="1492250"/>
            <a:ext cx="7632700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0588" tIns="40294" rIns="80588" bIns="402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7"/>
            <a:ext cx="2133600" cy="274637"/>
          </a:xfrm>
          <a:prstGeom prst="rect">
            <a:avLst/>
          </a:prstGeom>
        </p:spPr>
        <p:txBody>
          <a:bodyPr vert="horz" wrap="square" lIns="80588" tIns="40294" rIns="80588" bIns="40294" numCol="1" anchor="ctr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rgbClr val="898989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7"/>
            <a:ext cx="2895600" cy="274637"/>
          </a:xfrm>
          <a:prstGeom prst="rect">
            <a:avLst/>
          </a:prstGeom>
        </p:spPr>
        <p:txBody>
          <a:bodyPr vert="horz" wrap="square" lIns="80588" tIns="40294" rIns="80588" bIns="40294" numCol="1" anchor="ctr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898989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2646" y="4398964"/>
            <a:ext cx="504825" cy="512762"/>
          </a:xfrm>
          <a:prstGeom prst="rect">
            <a:avLst/>
          </a:prstGeom>
        </p:spPr>
        <p:txBody>
          <a:bodyPr vert="horz" wrap="square" lIns="80588" tIns="40294" rIns="80588" bIns="40294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ts val="1875"/>
              </a:lnSpc>
              <a:defRPr sz="21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fld id="{91736C87-8D13-427A-B430-C83F28B92B0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084" r:id="rId1"/>
    <p:sldLayoutId id="2147488085" r:id="rId2"/>
    <p:sldLayoutId id="2147488086" r:id="rId3"/>
    <p:sldLayoutId id="2147488087" r:id="rId4"/>
    <p:sldLayoutId id="2147488088" r:id="rId5"/>
    <p:sldLayoutId id="2147488089" r:id="rId6"/>
    <p:sldLayoutId id="2147488090" r:id="rId7"/>
    <p:sldLayoutId id="2147488091" r:id="rId8"/>
    <p:sldLayoutId id="2147488092" r:id="rId9"/>
    <p:sldLayoutId id="2147488093" r:id="rId10"/>
    <p:sldLayoutId id="2147488094" r:id="rId11"/>
    <p:sldLayoutId id="2147488095" r:id="rId12"/>
    <p:sldLayoutId id="2147488066" r:id="rId13"/>
    <p:sldLayoutId id="2147488067" r:id="rId14"/>
    <p:sldLayoutId id="2147488068" r:id="rId15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l" defTabSz="803275" rtl="0" eaLnBrk="0" fontAlgn="base" hangingPunct="0">
        <a:spcBef>
          <a:spcPct val="0"/>
        </a:spcBef>
        <a:spcAft>
          <a:spcPct val="0"/>
        </a:spcAft>
        <a:defRPr sz="38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8032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Arial Narrow" pitchFamily="34" charset="0"/>
        </a:defRPr>
      </a:lvl2pPr>
      <a:lvl3pPr algn="l" defTabSz="8032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Arial Narrow" pitchFamily="34" charset="0"/>
        </a:defRPr>
      </a:lvl3pPr>
      <a:lvl4pPr algn="l" defTabSz="8032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Arial Narrow" pitchFamily="34" charset="0"/>
        </a:defRPr>
      </a:lvl4pPr>
      <a:lvl5pPr algn="l" defTabSz="8032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Arial Narrow" pitchFamily="34" charset="0"/>
        </a:defRPr>
      </a:lvl5pPr>
      <a:lvl6pPr marL="451281" algn="l" defTabSz="805404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6pPr>
      <a:lvl7pPr marL="902550" algn="l" defTabSz="805404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7pPr>
      <a:lvl8pPr marL="1353836" algn="l" defTabSz="805404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8pPr>
      <a:lvl9pPr marL="1805113" algn="l" defTabSz="805404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9pPr>
    </p:titleStyle>
    <p:bodyStyle>
      <a:lvl1pPr marL="277813" indent="-277813" algn="l" defTabSz="803275" rtl="0" eaLnBrk="0" fontAlgn="base" hangingPunct="0">
        <a:spcBef>
          <a:spcPct val="20000"/>
        </a:spcBef>
        <a:spcAft>
          <a:spcPct val="0"/>
        </a:spcAft>
        <a:buFont typeface="Arial Narrow" pitchFamily="34" charset="0"/>
        <a:buChar char="•"/>
        <a:defRPr sz="2400" kern="1200">
          <a:solidFill>
            <a:srgbClr val="005AA9"/>
          </a:solidFill>
          <a:latin typeface="+mj-lt"/>
          <a:ea typeface="+mn-ea"/>
          <a:cs typeface="+mn-cs"/>
        </a:defRPr>
      </a:lvl1pPr>
      <a:lvl2pPr marL="277813" indent="176213" algn="l" defTabSz="8032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504F53"/>
          </a:solidFill>
          <a:latin typeface="+mj-lt"/>
          <a:ea typeface="+mn-ea"/>
          <a:cs typeface="+mn-cs"/>
        </a:defRPr>
      </a:lvl2pPr>
      <a:lvl3pPr marL="547688" indent="-198438" algn="l" defTabSz="8032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504F53"/>
          </a:solidFill>
          <a:latin typeface="+mj-lt"/>
          <a:ea typeface="+mn-ea"/>
          <a:cs typeface="+mn-cs"/>
        </a:defRPr>
      </a:lvl3pPr>
      <a:lvl4pPr marL="1598613" indent="-1322388" algn="just" defTabSz="803275" rtl="0" eaLnBrk="0" fontAlgn="base" hangingPunct="0">
        <a:lnSpc>
          <a:spcPts val="1900"/>
        </a:lnSpc>
        <a:spcBef>
          <a:spcPts val="400"/>
        </a:spcBef>
        <a:spcAft>
          <a:spcPct val="0"/>
        </a:spcAft>
        <a:buFont typeface="Arial" charset="0"/>
        <a:buChar char="–"/>
        <a:defRPr sz="1600" kern="1200">
          <a:solidFill>
            <a:srgbClr val="504F53"/>
          </a:solidFill>
          <a:latin typeface="+mj-lt"/>
          <a:ea typeface="+mn-ea"/>
          <a:cs typeface="+mn-cs"/>
        </a:defRPr>
      </a:lvl4pPr>
      <a:lvl5pPr marL="1104900" indent="720725" algn="l" defTabSz="803275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charset="0"/>
        <a:buChar char="»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215742" indent="-201432" algn="l" defTabSz="8057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18599" indent="-201432" algn="l" defTabSz="8057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21469" indent="-201432" algn="l" defTabSz="8057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24327" indent="-201432" algn="l" defTabSz="8057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057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2857" algn="l" defTabSz="8057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5723" algn="l" defTabSz="8057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8582" algn="l" defTabSz="8057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443" algn="l" defTabSz="8057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4306" algn="l" defTabSz="8057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17173" algn="l" defTabSz="8057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20031" algn="l" defTabSz="8057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22897" algn="l" defTabSz="8057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611188" y="558803"/>
            <a:ext cx="7632700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0588" tIns="40294" rIns="80588" bIns="4029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611188" y="1492250"/>
            <a:ext cx="7632700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0588" tIns="40294" rIns="80588" bIns="402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7"/>
            <a:ext cx="2133600" cy="274637"/>
          </a:xfrm>
          <a:prstGeom prst="rect">
            <a:avLst/>
          </a:prstGeom>
        </p:spPr>
        <p:txBody>
          <a:bodyPr vert="horz" wrap="square" lIns="80588" tIns="40294" rIns="80588" bIns="40294" numCol="1" anchor="ctr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rgbClr val="898989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7"/>
            <a:ext cx="2895600" cy="274637"/>
          </a:xfrm>
          <a:prstGeom prst="rect">
            <a:avLst/>
          </a:prstGeom>
        </p:spPr>
        <p:txBody>
          <a:bodyPr vert="horz" wrap="square" lIns="80588" tIns="40294" rIns="80588" bIns="40294" numCol="1" anchor="ctr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898989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2646" y="4398964"/>
            <a:ext cx="504825" cy="512762"/>
          </a:xfrm>
          <a:prstGeom prst="rect">
            <a:avLst/>
          </a:prstGeom>
        </p:spPr>
        <p:txBody>
          <a:bodyPr vert="horz" wrap="square" lIns="80588" tIns="40294" rIns="80588" bIns="40294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ts val="1875"/>
              </a:lnSpc>
              <a:defRPr sz="21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fld id="{34616AB4-093F-4382-A4D2-ECD8A87713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096" r:id="rId1"/>
    <p:sldLayoutId id="2147488097" r:id="rId2"/>
    <p:sldLayoutId id="2147488098" r:id="rId3"/>
    <p:sldLayoutId id="2147488099" r:id="rId4"/>
    <p:sldLayoutId id="2147488100" r:id="rId5"/>
    <p:sldLayoutId id="2147488101" r:id="rId6"/>
    <p:sldLayoutId id="2147488102" r:id="rId7"/>
    <p:sldLayoutId id="2147488103" r:id="rId8"/>
    <p:sldLayoutId id="2147488104" r:id="rId9"/>
    <p:sldLayoutId id="2147488105" r:id="rId10"/>
    <p:sldLayoutId id="2147488106" r:id="rId11"/>
    <p:sldLayoutId id="2147488107" r:id="rId12"/>
    <p:sldLayoutId id="2147488069" r:id="rId13"/>
    <p:sldLayoutId id="2147488070" r:id="rId14"/>
    <p:sldLayoutId id="2147488071" r:id="rId15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l" defTabSz="803275" rtl="0" eaLnBrk="0" fontAlgn="base" hangingPunct="0">
        <a:spcBef>
          <a:spcPct val="0"/>
        </a:spcBef>
        <a:spcAft>
          <a:spcPct val="0"/>
        </a:spcAft>
        <a:defRPr sz="38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8032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Arial Narrow" pitchFamily="34" charset="0"/>
        </a:defRPr>
      </a:lvl2pPr>
      <a:lvl3pPr algn="l" defTabSz="8032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Arial Narrow" pitchFamily="34" charset="0"/>
        </a:defRPr>
      </a:lvl3pPr>
      <a:lvl4pPr algn="l" defTabSz="8032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Arial Narrow" pitchFamily="34" charset="0"/>
        </a:defRPr>
      </a:lvl4pPr>
      <a:lvl5pPr algn="l" defTabSz="803275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Arial Narrow" pitchFamily="34" charset="0"/>
        </a:defRPr>
      </a:lvl5pPr>
      <a:lvl6pPr marL="451281" algn="l" defTabSz="805404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6pPr>
      <a:lvl7pPr marL="902550" algn="l" defTabSz="805404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7pPr>
      <a:lvl8pPr marL="1353836" algn="l" defTabSz="805404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8pPr>
      <a:lvl9pPr marL="1805113" algn="l" defTabSz="805404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9pPr>
    </p:titleStyle>
    <p:bodyStyle>
      <a:lvl1pPr marL="277813" indent="-277813" algn="l" defTabSz="803275" rtl="0" eaLnBrk="0" fontAlgn="base" hangingPunct="0">
        <a:spcBef>
          <a:spcPct val="20000"/>
        </a:spcBef>
        <a:spcAft>
          <a:spcPct val="0"/>
        </a:spcAft>
        <a:buFont typeface="Arial Narrow" pitchFamily="34" charset="0"/>
        <a:buChar char="•"/>
        <a:defRPr sz="2400" kern="1200">
          <a:solidFill>
            <a:srgbClr val="005AA9"/>
          </a:solidFill>
          <a:latin typeface="+mj-lt"/>
          <a:ea typeface="+mn-ea"/>
          <a:cs typeface="+mn-cs"/>
        </a:defRPr>
      </a:lvl1pPr>
      <a:lvl2pPr marL="277813" indent="176213" algn="l" defTabSz="8032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504F53"/>
          </a:solidFill>
          <a:latin typeface="+mj-lt"/>
          <a:ea typeface="+mn-ea"/>
          <a:cs typeface="+mn-cs"/>
        </a:defRPr>
      </a:lvl2pPr>
      <a:lvl3pPr marL="547688" indent="-198438" algn="l" defTabSz="8032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504F53"/>
          </a:solidFill>
          <a:latin typeface="+mj-lt"/>
          <a:ea typeface="+mn-ea"/>
          <a:cs typeface="+mn-cs"/>
        </a:defRPr>
      </a:lvl3pPr>
      <a:lvl4pPr marL="1598613" indent="-1322388" algn="just" defTabSz="803275" rtl="0" eaLnBrk="0" fontAlgn="base" hangingPunct="0">
        <a:lnSpc>
          <a:spcPts val="1900"/>
        </a:lnSpc>
        <a:spcBef>
          <a:spcPts val="400"/>
        </a:spcBef>
        <a:spcAft>
          <a:spcPct val="0"/>
        </a:spcAft>
        <a:buFont typeface="Arial" charset="0"/>
        <a:buChar char="–"/>
        <a:defRPr sz="1600" kern="1200">
          <a:solidFill>
            <a:srgbClr val="504F53"/>
          </a:solidFill>
          <a:latin typeface="+mj-lt"/>
          <a:ea typeface="+mn-ea"/>
          <a:cs typeface="+mn-cs"/>
        </a:defRPr>
      </a:lvl4pPr>
      <a:lvl5pPr marL="1104900" indent="720725" algn="l" defTabSz="803275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charset="0"/>
        <a:buChar char="»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215742" indent="-201432" algn="l" defTabSz="8057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18599" indent="-201432" algn="l" defTabSz="8057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21469" indent="-201432" algn="l" defTabSz="8057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24327" indent="-201432" algn="l" defTabSz="8057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057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2857" algn="l" defTabSz="8057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5723" algn="l" defTabSz="8057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8582" algn="l" defTabSz="8057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443" algn="l" defTabSz="8057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4306" algn="l" defTabSz="8057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17173" algn="l" defTabSz="8057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20031" algn="l" defTabSz="8057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22897" algn="l" defTabSz="80572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8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1"/>
          <p:cNvSpPr>
            <a:spLocks noGrp="1"/>
          </p:cNvSpPr>
          <p:nvPr>
            <p:ph type="ctrTitle"/>
          </p:nvPr>
        </p:nvSpPr>
        <p:spPr>
          <a:xfrm>
            <a:off x="754856" y="2568576"/>
            <a:ext cx="7772400" cy="2497138"/>
          </a:xfrm>
        </p:spPr>
        <p:txBody>
          <a:bodyPr/>
          <a:lstStyle/>
          <a:p>
            <a:pPr algn="ctr" eaLnBrk="1" hangingPunct="1"/>
            <a:r>
              <a:rPr lang="ru-RU" altLang="ru-RU" sz="2900" dirty="0" smtClean="0"/>
              <a:t> </a:t>
            </a:r>
            <a:br>
              <a:rPr lang="ru-RU" altLang="ru-RU" sz="2900" dirty="0" smtClean="0"/>
            </a:br>
            <a:r>
              <a:rPr lang="ru-RU" altLang="ru-RU" sz="2900" dirty="0" smtClean="0"/>
              <a:t/>
            </a:r>
            <a:br>
              <a:rPr lang="ru-RU" altLang="ru-RU" sz="2900" dirty="0" smtClean="0"/>
            </a:br>
            <a:r>
              <a:rPr lang="ru-RU" altLang="ru-RU" sz="2600" dirty="0" smtClean="0">
                <a:cs typeface="Arial" charset="0"/>
              </a:rPr>
              <a:t/>
            </a:r>
            <a:br>
              <a:rPr lang="ru-RU" altLang="ru-RU" sz="2600" dirty="0" smtClean="0">
                <a:cs typeface="Arial" charset="0"/>
              </a:rPr>
            </a:br>
            <a:r>
              <a:rPr lang="ru-RU" altLang="ru-RU" sz="2600" dirty="0" smtClean="0">
                <a:cs typeface="Arial" charset="0"/>
              </a:rPr>
              <a:t/>
            </a:r>
            <a:br>
              <a:rPr lang="ru-RU" altLang="ru-RU" sz="2600" dirty="0" smtClean="0">
                <a:cs typeface="Arial" charset="0"/>
              </a:rPr>
            </a:br>
            <a:endParaRPr lang="ru-RU" altLang="ru-RU" sz="2300" dirty="0" smtClean="0"/>
          </a:p>
        </p:txBody>
      </p:sp>
      <p:sp>
        <p:nvSpPr>
          <p:cNvPr id="40963" name="TextBox 4"/>
          <p:cNvSpPr txBox="1">
            <a:spLocks noChangeArrowheads="1"/>
          </p:cNvSpPr>
          <p:nvPr/>
        </p:nvSpPr>
        <p:spPr bwMode="auto">
          <a:xfrm>
            <a:off x="1508919" y="1851670"/>
            <a:ext cx="62642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054" tIns="39029" rIns="78054" bIns="39029" anchor="ctr"/>
          <a:lstStyle>
            <a:lvl1pPr defTabSz="787400">
              <a:defRPr sz="20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defTabSz="787400">
              <a:defRPr sz="20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defTabSz="787400">
              <a:defRPr sz="20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defTabSz="787400"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defTabSz="787400"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defTabSz="787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defTabSz="787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defTabSz="787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defTabSz="787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800" b="1" dirty="0">
                <a:solidFill>
                  <a:schemeClr val="bg1"/>
                </a:solidFill>
                <a:latin typeface="Arial Narrow" pitchFamily="34" charset="0"/>
              </a:rPr>
              <a:t>УФНС  РОССИИ  ПО  </a:t>
            </a:r>
            <a:r>
              <a:rPr lang="ru-RU" altLang="ru-RU" sz="1800" b="1" dirty="0" smtClean="0">
                <a:solidFill>
                  <a:schemeClr val="bg1"/>
                </a:solidFill>
                <a:latin typeface="Arial Narrow" pitchFamily="34" charset="0"/>
              </a:rPr>
              <a:t>САРАТОВСКОЙ ОБЛАСТИ</a:t>
            </a:r>
            <a:endParaRPr lang="ru-RU" altLang="ru-RU" sz="18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40964" name="Прямоугольник 1"/>
          <p:cNvSpPr>
            <a:spLocks noChangeArrowheads="1"/>
          </p:cNvSpPr>
          <p:nvPr/>
        </p:nvSpPr>
        <p:spPr bwMode="auto">
          <a:xfrm>
            <a:off x="537369" y="2565360"/>
            <a:ext cx="820737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Актуальные вопросы камерального</a:t>
            </a:r>
          </a:p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контроля</a:t>
            </a:r>
            <a:endParaRPr lang="ru-RU" altLang="ru-RU" sz="3200" b="1" dirty="0">
              <a:solidFill>
                <a:schemeClr val="bg1"/>
              </a:solidFill>
            </a:endParaRPr>
          </a:p>
        </p:txBody>
      </p:sp>
      <p:sp>
        <p:nvSpPr>
          <p:cNvPr id="40965" name="TextBox 4"/>
          <p:cNvSpPr txBox="1">
            <a:spLocks noChangeArrowheads="1"/>
          </p:cNvSpPr>
          <p:nvPr/>
        </p:nvSpPr>
        <p:spPr bwMode="auto">
          <a:xfrm>
            <a:off x="451851" y="4155926"/>
            <a:ext cx="8280400" cy="1015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76" tIns="45688" rIns="91376" bIns="45688">
            <a:spAutoFit/>
          </a:bodyPr>
          <a:lstStyle>
            <a:lvl1pPr>
              <a:defRPr sz="20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>
              <a:defRPr sz="20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>
              <a:defRPr sz="20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b="1" dirty="0" err="1" smtClean="0">
                <a:solidFill>
                  <a:schemeClr val="bg1"/>
                </a:solidFill>
                <a:latin typeface="Arial" charset="0"/>
                <a:cs typeface="Arial" charset="0"/>
              </a:rPr>
              <a:t>И.о</a:t>
            </a:r>
            <a:r>
              <a:rPr lang="ru-RU" altLang="ru-RU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.</a:t>
            </a:r>
            <a:r>
              <a:rPr lang="ru-RU" altLang="ru-RU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ru-RU" altLang="ru-RU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начальника </a:t>
            </a:r>
            <a:r>
              <a:rPr lang="ru-RU" altLang="ru-RU" b="1" dirty="0">
                <a:solidFill>
                  <a:schemeClr val="bg1"/>
                </a:solidFill>
                <a:latin typeface="Arial" charset="0"/>
                <a:cs typeface="Arial" charset="0"/>
              </a:rPr>
              <a:t>отдела камерального </a:t>
            </a:r>
            <a:r>
              <a:rPr lang="ru-RU" altLang="ru-RU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контроля</a:t>
            </a:r>
          </a:p>
          <a:p>
            <a:pPr algn="ctr"/>
            <a:r>
              <a:rPr lang="ru-RU" altLang="ru-RU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УФНС России по Саратовской области</a:t>
            </a:r>
          </a:p>
          <a:p>
            <a:pPr algn="ctr"/>
            <a:r>
              <a:rPr lang="ru-RU" altLang="ru-RU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Бондаренко Наталья Александровна</a:t>
            </a:r>
            <a:endParaRPr lang="ru-RU" altLang="ru-RU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Объект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1959683"/>
            <a:ext cx="1476164" cy="226825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203827"/>
            <a:ext cx="7349766" cy="467744"/>
          </a:xfrm>
        </p:spPr>
        <p:txBody>
          <a:bodyPr/>
          <a:lstStyle/>
          <a:p>
            <a:pPr algn="ctr" defTabSz="804863" fontAlgn="base">
              <a:spcAft>
                <a:spcPct val="0"/>
              </a:spcAft>
            </a:pPr>
            <a:r>
              <a:rPr lang="ru-RU" sz="2000" dirty="0">
                <a:solidFill>
                  <a:srgbClr val="0000FF"/>
                </a:solidFill>
              </a:rPr>
              <a:t>ВИДЫ </a:t>
            </a:r>
            <a:r>
              <a:rPr lang="ru-RU" sz="2000" dirty="0" smtClean="0">
                <a:solidFill>
                  <a:srgbClr val="0000FF"/>
                </a:solidFill>
              </a:rPr>
              <a:t>РАСХОЖДЕНИЙ ПО СЧЕТАМ-ФАКТУРАМ АСК НДС-2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BA3EE3-C372-41B2-8207-EA476EB067ED}" type="slidenum">
              <a:rPr lang="ru-RU" altLang="ru-RU" smtClean="0"/>
              <a:pPr>
                <a:defRPr/>
              </a:pPr>
              <a:t>2</a:t>
            </a:fld>
            <a:endParaRPr lang="ru-RU" alt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93504" y="771550"/>
            <a:ext cx="3442724" cy="75072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РАЗРЫВ</a:t>
            </a:r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76056" y="771550"/>
            <a:ext cx="3424875" cy="756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НДС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88910" y="1616135"/>
            <a:ext cx="3442724" cy="648072"/>
          </a:xfrm>
          <a:prstGeom prst="round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dirty="0" smtClean="0">
                <a:solidFill>
                  <a:schemeClr val="tx1"/>
                </a:solidFill>
              </a:rPr>
              <a:t>Контрагент не представил отчетность</a:t>
            </a:r>
            <a:endParaRPr lang="ru-RU" sz="1700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33232" y="2383697"/>
            <a:ext cx="3442724" cy="648072"/>
          </a:xfrm>
          <a:prstGeom prst="round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dirty="0" smtClean="0">
                <a:solidFill>
                  <a:schemeClr val="tx1"/>
                </a:solidFill>
              </a:rPr>
              <a:t>Контрагент представил «нулевую» отчетность</a:t>
            </a:r>
            <a:endParaRPr lang="ru-RU" sz="1700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33232" y="3147813"/>
            <a:ext cx="3442724" cy="764117"/>
          </a:xfrm>
          <a:prstGeom prst="round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</a:pPr>
            <a:r>
              <a:rPr lang="ru-RU" sz="1700" dirty="0" smtClean="0">
                <a:solidFill>
                  <a:schemeClr val="tx1"/>
                </a:solidFill>
              </a:rPr>
              <a:t>Контрагент представил отчетность, но не задекларировал обязательства</a:t>
            </a:r>
            <a:endParaRPr lang="ru-RU" sz="1700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97228" y="4011910"/>
            <a:ext cx="3514732" cy="864098"/>
          </a:xfrm>
          <a:prstGeom prst="round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</a:pPr>
            <a:r>
              <a:rPr lang="ru-RU" sz="1700" dirty="0" smtClean="0">
                <a:solidFill>
                  <a:schemeClr val="tx1"/>
                </a:solidFill>
              </a:rPr>
              <a:t>Контрагент неправильно  определил код вида операции </a:t>
            </a:r>
            <a:endParaRPr lang="ru-RU" sz="1700" dirty="0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544108" y="1707654"/>
            <a:ext cx="2736304" cy="3168353"/>
          </a:xfrm>
          <a:prstGeom prst="round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700" dirty="0" smtClean="0">
                <a:solidFill>
                  <a:schemeClr val="tx1"/>
                </a:solidFill>
              </a:rPr>
              <a:t>Покупатель заявил к вычету сумму НДС, больше, чем указал продавец</a:t>
            </a: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40040343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75016" indent="-457200">
              <a:buFont typeface="Wingdings" panose="05000000000000000000" pitchFamily="2" charset="2"/>
              <a:buChar char="Ø"/>
            </a:pPr>
            <a:r>
              <a:rPr lang="ru-RU" sz="2000" b="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Камеральная </a:t>
            </a:r>
            <a:r>
              <a:rPr lang="ru-RU" sz="2000" b="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налоговая проверка на основе налоговой декларации по налогу на добавленную </a:t>
            </a:r>
            <a:r>
              <a:rPr lang="ru-RU" sz="2000" b="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стоимость проводится </a:t>
            </a:r>
            <a:r>
              <a:rPr lang="ru-RU" sz="2000" b="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в течение двух месяцев со дня представления такой налоговой </a:t>
            </a:r>
            <a:r>
              <a:rPr lang="ru-RU" sz="2000" b="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декларации (абзац четвертый </a:t>
            </a:r>
            <a:r>
              <a:rPr lang="ru-RU" sz="2000" b="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пункта 2 статьи 88 </a:t>
            </a:r>
            <a:r>
              <a:rPr lang="ru-RU" sz="2000" b="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НК РФ)</a:t>
            </a:r>
          </a:p>
          <a:p>
            <a:pPr marL="775016" indent="-457200">
              <a:buFont typeface="Wingdings" panose="05000000000000000000" pitchFamily="2" charset="2"/>
              <a:buChar char="Ø"/>
            </a:pPr>
            <a:r>
              <a:rPr lang="ru-RU" sz="2000" b="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Ограничено повторное </a:t>
            </a:r>
            <a:r>
              <a:rPr lang="ru-RU" sz="2000" b="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истребование налоговыми органами документов (пункт 5 статьи 93 </a:t>
            </a:r>
            <a:r>
              <a:rPr lang="ru-RU" sz="2000" b="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НК РФ)</a:t>
            </a:r>
          </a:p>
          <a:p>
            <a:pPr marL="775016" indent="-457200">
              <a:buFont typeface="Wingdings" panose="05000000000000000000" pitchFamily="2" charset="2"/>
              <a:buChar char="Ø"/>
            </a:pPr>
            <a:r>
              <a:rPr lang="ru-RU" sz="2000" b="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По итогам </a:t>
            </a:r>
            <a:r>
              <a:rPr lang="ru-RU" sz="2000" b="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дополнительных мероприятий </a:t>
            </a:r>
            <a:r>
              <a:rPr lang="ru-RU" sz="2000" b="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налогового контроля </a:t>
            </a:r>
            <a:r>
              <a:rPr lang="ru-RU" sz="2000" b="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инспекция </a:t>
            </a:r>
            <a:r>
              <a:rPr lang="ru-RU" sz="2000" b="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обязана оформить дополнение к акту налоговой проверки</a:t>
            </a:r>
          </a:p>
          <a:p>
            <a:pPr marL="775016" indent="-457200">
              <a:buFont typeface="Wingdings" panose="05000000000000000000" pitchFamily="2" charset="2"/>
              <a:buChar char="Ø"/>
            </a:pPr>
            <a:endParaRPr lang="ru-RU" sz="2000" b="0" dirty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2000" dirty="0">
                <a:solidFill>
                  <a:srgbClr val="0000FF"/>
                </a:solidFill>
              </a:rPr>
              <a:t>ИЗМЕНЕНИЯ, ВНЕСЕННЫЕ В НАЛОГОВЫЙ КОДЕКС РОССИЙСКОЙ ФЕДЕРАЦИИ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BA3EE3-C372-41B2-8207-EA476EB067ED}" type="slidenum">
              <a:rPr lang="ru-RU" altLang="ru-RU" smtClean="0"/>
              <a:pPr>
                <a:defRPr/>
              </a:pPr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057927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2"/>
          <p:cNvSpPr>
            <a:spLocks noGrp="1"/>
          </p:cNvSpPr>
          <p:nvPr>
            <p:ph type="title"/>
          </p:nvPr>
        </p:nvSpPr>
        <p:spPr>
          <a:xfrm>
            <a:off x="822635" y="339503"/>
            <a:ext cx="7337192" cy="648072"/>
          </a:xfrm>
        </p:spPr>
        <p:txBody>
          <a:bodyPr/>
          <a:lstStyle/>
          <a:p>
            <a:pPr algn="ctr" defTabSz="911879" eaLnBrk="1" fontAlgn="auto" hangingPunct="1">
              <a:lnSpc>
                <a:spcPct val="100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FF"/>
                </a:solidFill>
              </a:rPr>
              <a:t>Решение </a:t>
            </a:r>
            <a:br>
              <a:rPr lang="ru-RU" sz="2000" dirty="0">
                <a:solidFill>
                  <a:srgbClr val="0000FF"/>
                </a:solidFill>
              </a:rPr>
            </a:br>
            <a:r>
              <a:rPr lang="ru-RU" sz="2000" dirty="0">
                <a:solidFill>
                  <a:srgbClr val="0000FF"/>
                </a:solidFill>
              </a:rPr>
              <a:t>о продлении срока проведения камеральной налоговой проверки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1987" name="Номер слайда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>
              <a:defRPr sz="20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>
              <a:defRPr sz="20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fld id="{737BDB62-B13A-4D11-BE1F-253FEF2528A1}" type="slidenum">
              <a:rPr lang="ru-RU" altLang="ru-RU" sz="2400">
                <a:solidFill>
                  <a:srgbClr val="FFFFFF"/>
                </a:solidFill>
                <a:latin typeface="Arial" charset="0"/>
              </a:rPr>
              <a:pPr/>
              <a:t>4</a:t>
            </a:fld>
            <a:endParaRPr lang="ru-RU" altLang="ru-RU" sz="2400" dirty="0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7584" y="1203598"/>
            <a:ext cx="3614330" cy="3494782"/>
          </a:xfrm>
          <a:prstGeom prst="rect">
            <a:avLst/>
          </a:prstGeom>
          <a:solidFill>
            <a:srgbClr val="1F497D">
              <a:lumMod val="20000"/>
              <a:lumOff val="80000"/>
            </a:srgbClr>
          </a:solidFill>
          <a:ln w="38100">
            <a:solidFill>
              <a:srgbClr val="777777"/>
            </a:solidFill>
          </a:ln>
          <a:effectLst/>
          <a:extLst/>
        </p:spPr>
      </p:pic>
      <p:sp>
        <p:nvSpPr>
          <p:cNvPr id="2" name="TextBox 1"/>
          <p:cNvSpPr txBox="1"/>
          <p:nvPr/>
        </p:nvSpPr>
        <p:spPr>
          <a:xfrm>
            <a:off x="5004048" y="1707654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20072" y="1491630"/>
            <a:ext cx="2808312" cy="280831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16016" y="525036"/>
            <a:ext cx="381642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b="1" i="1" dirty="0" smtClean="0">
                <a:solidFill>
                  <a:srgbClr val="0033CC"/>
                </a:solidFill>
              </a:rPr>
              <a:t>Одним </a:t>
            </a:r>
            <a:r>
              <a:rPr lang="ru-RU" b="1" i="1" dirty="0">
                <a:solidFill>
                  <a:srgbClr val="0033CC"/>
                </a:solidFill>
              </a:rPr>
              <a:t>из признаков, указывающим на возможное нарушение </a:t>
            </a:r>
            <a:r>
              <a:rPr lang="ru-RU" b="1" i="1" dirty="0" smtClean="0">
                <a:solidFill>
                  <a:srgbClr val="0033CC"/>
                </a:solidFill>
              </a:rPr>
              <a:t>налогового законодательства - </a:t>
            </a:r>
            <a:r>
              <a:rPr lang="ru-RU" b="1" i="1" u="sng" dirty="0">
                <a:solidFill>
                  <a:srgbClr val="0033CC"/>
                </a:solidFill>
              </a:rPr>
              <a:t>наличие </a:t>
            </a:r>
            <a:r>
              <a:rPr lang="ru-RU" b="1" i="1" u="sng" dirty="0" smtClean="0">
                <a:solidFill>
                  <a:srgbClr val="0033CC"/>
                </a:solidFill>
              </a:rPr>
              <a:t>не устранённых  расхождений</a:t>
            </a:r>
            <a:r>
              <a:rPr lang="ru-RU" b="1" i="1" dirty="0">
                <a:solidFill>
                  <a:srgbClr val="0033CC"/>
                </a:solidFill>
              </a:rPr>
              <a:t>, свидетельствующих о занижении суммы налога, подлежащей уплате в </a:t>
            </a:r>
            <a:r>
              <a:rPr lang="ru-RU" b="1" i="1" dirty="0" smtClean="0">
                <a:solidFill>
                  <a:srgbClr val="0033CC"/>
                </a:solidFill>
              </a:rPr>
              <a:t>бюджет, </a:t>
            </a:r>
            <a:r>
              <a:rPr lang="ru-RU" b="1" i="1" dirty="0">
                <a:solidFill>
                  <a:srgbClr val="0033CC"/>
                </a:solidFill>
              </a:rPr>
              <a:t>либо о завышении суммы налога, заявленной к возмещению из бюджета</a:t>
            </a:r>
          </a:p>
        </p:txBody>
      </p:sp>
    </p:spTree>
    <p:extLst>
      <p:ext uri="{BB962C8B-B14F-4D97-AF65-F5344CB8AC3E}">
        <p14:creationId xmlns:p14="http://schemas.microsoft.com/office/powerpoint/2010/main" val="1626993149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2635" y="375814"/>
            <a:ext cx="7337192" cy="395736"/>
          </a:xfrm>
        </p:spPr>
        <p:txBody>
          <a:bodyPr/>
          <a:lstStyle/>
          <a:p>
            <a:pPr algn="ctr"/>
            <a:r>
              <a:rPr lang="ru-RU" sz="2000" dirty="0" smtClean="0">
                <a:solidFill>
                  <a:srgbClr val="0000FF"/>
                </a:solidFill>
              </a:rPr>
              <a:t>КОДЫ ВОЗМОЖНЫХ ОШИБОК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BA3EE3-C372-41B2-8207-EA476EB067ED}" type="slidenum">
              <a:rPr lang="ru-RU" altLang="ru-RU" smtClean="0"/>
              <a:pPr>
                <a:defRPr/>
              </a:pPr>
              <a:t>5</a:t>
            </a:fld>
            <a:endParaRPr lang="ru-RU" alt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822676" y="915566"/>
            <a:ext cx="7320689" cy="3911540"/>
          </a:xfrm>
        </p:spPr>
        <p:txBody>
          <a:bodyPr/>
          <a:lstStyle/>
          <a:p>
            <a:pPr marL="775016" lvl="0" indent="-457200">
              <a:buFont typeface="Wingdings" panose="05000000000000000000" pitchFamily="2" charset="2"/>
              <a:buChar char="Ø"/>
            </a:pPr>
            <a:r>
              <a:rPr lang="ru-RU" sz="2000" b="0" dirty="0" smtClean="0">
                <a:solidFill>
                  <a:srgbClr val="242852">
                    <a:lumMod val="75000"/>
                  </a:srgbClr>
                </a:solidFill>
              </a:rPr>
              <a:t>Код </a:t>
            </a:r>
            <a:r>
              <a:rPr lang="ru-RU" sz="2000" b="0" dirty="0">
                <a:solidFill>
                  <a:srgbClr val="242852">
                    <a:lumMod val="75000"/>
                  </a:srgbClr>
                </a:solidFill>
              </a:rPr>
              <a:t>ошибки «1» - запись об операции отсутствует в налоговой декларации </a:t>
            </a:r>
            <a:r>
              <a:rPr lang="ru-RU" sz="2000" b="0" dirty="0" smtClean="0">
                <a:solidFill>
                  <a:srgbClr val="242852">
                    <a:lumMod val="75000"/>
                  </a:srgbClr>
                </a:solidFill>
              </a:rPr>
              <a:t>контрагента</a:t>
            </a:r>
          </a:p>
          <a:p>
            <a:pPr marL="775016" lvl="0" indent="-457200">
              <a:buFont typeface="Wingdings" panose="05000000000000000000" pitchFamily="2" charset="2"/>
              <a:buChar char="Ø"/>
            </a:pPr>
            <a:r>
              <a:rPr lang="ru-RU" sz="2000" b="0" dirty="0" smtClean="0">
                <a:solidFill>
                  <a:srgbClr val="242852">
                    <a:lumMod val="75000"/>
                  </a:srgbClr>
                </a:solidFill>
              </a:rPr>
              <a:t>Код </a:t>
            </a:r>
            <a:r>
              <a:rPr lang="ru-RU" sz="2000" b="0" dirty="0">
                <a:solidFill>
                  <a:srgbClr val="242852">
                    <a:lumMod val="75000"/>
                  </a:srgbClr>
                </a:solidFill>
              </a:rPr>
              <a:t>ошибки </a:t>
            </a:r>
            <a:r>
              <a:rPr lang="ru-RU" sz="2000" b="0" dirty="0" smtClean="0">
                <a:solidFill>
                  <a:srgbClr val="242852">
                    <a:lumMod val="75000"/>
                  </a:srgbClr>
                </a:solidFill>
              </a:rPr>
              <a:t>«2» </a:t>
            </a:r>
            <a:r>
              <a:rPr lang="ru-RU" sz="2000" b="0" dirty="0">
                <a:solidFill>
                  <a:srgbClr val="242852">
                    <a:lumMod val="75000"/>
                  </a:srgbClr>
                </a:solidFill>
              </a:rPr>
              <a:t>- не соответствуют данные об операции между разделом 8 </a:t>
            </a:r>
            <a:r>
              <a:rPr lang="ru-RU" sz="2000" b="0" dirty="0" smtClean="0">
                <a:solidFill>
                  <a:srgbClr val="242852">
                    <a:lumMod val="75000"/>
                  </a:srgbClr>
                </a:solidFill>
              </a:rPr>
              <a:t>«Сведения </a:t>
            </a:r>
            <a:r>
              <a:rPr lang="ru-RU" sz="2000" b="0" dirty="0">
                <a:solidFill>
                  <a:srgbClr val="242852">
                    <a:lumMod val="75000"/>
                  </a:srgbClr>
                </a:solidFill>
              </a:rPr>
              <a:t>из книги </a:t>
            </a:r>
            <a:r>
              <a:rPr lang="ru-RU" sz="2000" b="0" dirty="0" smtClean="0">
                <a:solidFill>
                  <a:srgbClr val="242852">
                    <a:lumMod val="75000"/>
                  </a:srgbClr>
                </a:solidFill>
              </a:rPr>
              <a:t>покупок» и </a:t>
            </a:r>
            <a:r>
              <a:rPr lang="ru-RU" sz="2000" b="0" dirty="0">
                <a:solidFill>
                  <a:srgbClr val="242852">
                    <a:lumMod val="75000"/>
                  </a:srgbClr>
                </a:solidFill>
              </a:rPr>
              <a:t>разделом 9 </a:t>
            </a:r>
            <a:r>
              <a:rPr lang="ru-RU" sz="2000" b="0" dirty="0" smtClean="0">
                <a:solidFill>
                  <a:srgbClr val="242852">
                    <a:lumMod val="75000"/>
                  </a:srgbClr>
                </a:solidFill>
              </a:rPr>
              <a:t>«Сведения </a:t>
            </a:r>
            <a:r>
              <a:rPr lang="ru-RU" sz="2000" b="0" dirty="0">
                <a:solidFill>
                  <a:srgbClr val="242852">
                    <a:lumMod val="75000"/>
                  </a:srgbClr>
                </a:solidFill>
              </a:rPr>
              <a:t>из книги </a:t>
            </a:r>
            <a:r>
              <a:rPr lang="ru-RU" sz="2000" b="0" dirty="0" smtClean="0">
                <a:solidFill>
                  <a:srgbClr val="242852">
                    <a:lumMod val="75000"/>
                  </a:srgbClr>
                </a:solidFill>
              </a:rPr>
              <a:t>продаж»</a:t>
            </a:r>
          </a:p>
          <a:p>
            <a:pPr marL="775016" lvl="0" indent="-457200">
              <a:buFont typeface="Wingdings" panose="05000000000000000000" pitchFamily="2" charset="2"/>
              <a:buChar char="Ø"/>
            </a:pPr>
            <a:r>
              <a:rPr lang="ru-RU" sz="2000" b="0" dirty="0" smtClean="0">
                <a:solidFill>
                  <a:srgbClr val="242852">
                    <a:lumMod val="75000"/>
                  </a:srgbClr>
                </a:solidFill>
              </a:rPr>
              <a:t>Код </a:t>
            </a:r>
            <a:r>
              <a:rPr lang="ru-RU" sz="2000" b="0" dirty="0">
                <a:solidFill>
                  <a:srgbClr val="242852">
                    <a:lumMod val="75000"/>
                  </a:srgbClr>
                </a:solidFill>
              </a:rPr>
              <a:t>ошибки </a:t>
            </a:r>
            <a:r>
              <a:rPr lang="ru-RU" sz="2000" b="0" dirty="0" smtClean="0">
                <a:solidFill>
                  <a:srgbClr val="242852">
                    <a:lumMod val="75000"/>
                  </a:srgbClr>
                </a:solidFill>
              </a:rPr>
              <a:t>«3» </a:t>
            </a:r>
            <a:r>
              <a:rPr lang="ru-RU" sz="2000" b="0" dirty="0">
                <a:solidFill>
                  <a:srgbClr val="242852">
                    <a:lumMod val="75000"/>
                  </a:srgbClr>
                </a:solidFill>
              </a:rPr>
              <a:t>- данные об операции между разделом 10 </a:t>
            </a:r>
            <a:r>
              <a:rPr lang="ru-RU" sz="2000" b="0" dirty="0" smtClean="0">
                <a:solidFill>
                  <a:srgbClr val="242852">
                    <a:lumMod val="75000"/>
                  </a:srgbClr>
                </a:solidFill>
              </a:rPr>
              <a:t>«Сведения </a:t>
            </a:r>
            <a:r>
              <a:rPr lang="ru-RU" sz="2000" b="0" dirty="0">
                <a:solidFill>
                  <a:srgbClr val="242852">
                    <a:lumMod val="75000"/>
                  </a:srgbClr>
                </a:solidFill>
              </a:rPr>
              <a:t>из журнала учета выставленных </a:t>
            </a:r>
            <a:r>
              <a:rPr lang="ru-RU" sz="2000" b="0" dirty="0" smtClean="0">
                <a:solidFill>
                  <a:srgbClr val="242852">
                    <a:lumMod val="75000"/>
                  </a:srgbClr>
                </a:solidFill>
              </a:rPr>
              <a:t>счетов-фактур» </a:t>
            </a:r>
            <a:r>
              <a:rPr lang="ru-RU" sz="2000" b="0" dirty="0">
                <a:solidFill>
                  <a:srgbClr val="242852">
                    <a:lumMod val="75000"/>
                  </a:srgbClr>
                </a:solidFill>
              </a:rPr>
              <a:t>и разделом 11 </a:t>
            </a:r>
            <a:r>
              <a:rPr lang="ru-RU" sz="2000" b="0" dirty="0" smtClean="0">
                <a:solidFill>
                  <a:srgbClr val="242852">
                    <a:lumMod val="75000"/>
                  </a:srgbClr>
                </a:solidFill>
              </a:rPr>
              <a:t>«Сведения </a:t>
            </a:r>
            <a:r>
              <a:rPr lang="ru-RU" sz="2000" b="0" dirty="0">
                <a:solidFill>
                  <a:srgbClr val="242852">
                    <a:lumMod val="75000"/>
                  </a:srgbClr>
                </a:solidFill>
              </a:rPr>
              <a:t>из журнала учета полученных </a:t>
            </a:r>
            <a:r>
              <a:rPr lang="ru-RU" sz="2000" b="0" dirty="0" smtClean="0">
                <a:solidFill>
                  <a:srgbClr val="242852">
                    <a:lumMod val="75000"/>
                  </a:srgbClr>
                </a:solidFill>
              </a:rPr>
              <a:t>счетов-фактур» не соответствуют</a:t>
            </a:r>
          </a:p>
          <a:p>
            <a:pPr marL="775016" lvl="0" indent="-457200">
              <a:buFont typeface="Wingdings" panose="05000000000000000000" pitchFamily="2" charset="2"/>
              <a:buChar char="Ø"/>
            </a:pPr>
            <a:r>
              <a:rPr lang="ru-RU" sz="2000" b="0" dirty="0" smtClean="0">
                <a:solidFill>
                  <a:srgbClr val="242852">
                    <a:lumMod val="75000"/>
                  </a:srgbClr>
                </a:solidFill>
              </a:rPr>
              <a:t>Код </a:t>
            </a:r>
            <a:r>
              <a:rPr lang="ru-RU" sz="2000" b="0" dirty="0">
                <a:solidFill>
                  <a:srgbClr val="242852">
                    <a:lumMod val="75000"/>
                  </a:srgbClr>
                </a:solidFill>
              </a:rPr>
              <a:t>ошибки </a:t>
            </a:r>
            <a:r>
              <a:rPr lang="ru-RU" sz="2000" b="0" dirty="0" smtClean="0">
                <a:solidFill>
                  <a:srgbClr val="242852">
                    <a:lumMod val="75000"/>
                  </a:srgbClr>
                </a:solidFill>
              </a:rPr>
              <a:t>«4» </a:t>
            </a:r>
            <a:r>
              <a:rPr lang="ru-RU" sz="2000" b="0" dirty="0">
                <a:solidFill>
                  <a:srgbClr val="242852">
                    <a:lumMod val="75000"/>
                  </a:srgbClr>
                </a:solidFill>
              </a:rPr>
              <a:t>- возможно допущена ошибка в какой-либо </a:t>
            </a:r>
            <a:r>
              <a:rPr lang="ru-RU" sz="2000" b="0" dirty="0" smtClean="0">
                <a:solidFill>
                  <a:srgbClr val="242852">
                    <a:lumMod val="75000"/>
                  </a:srgbClr>
                </a:solidFill>
              </a:rPr>
              <a:t>графе</a:t>
            </a:r>
          </a:p>
          <a:p>
            <a:pPr marL="775016" lvl="0" indent="-457200">
              <a:buFont typeface="Wingdings" panose="05000000000000000000" pitchFamily="2" charset="2"/>
              <a:buChar char="Ø"/>
            </a:pPr>
            <a:r>
              <a:rPr lang="ru-RU" sz="2000" b="0" dirty="0" smtClean="0">
                <a:solidFill>
                  <a:srgbClr val="242852">
                    <a:lumMod val="75000"/>
                  </a:srgbClr>
                </a:solidFill>
              </a:rPr>
              <a:t>Др.</a:t>
            </a:r>
            <a:endParaRPr lang="ru-RU" sz="2000" b="0" dirty="0">
              <a:solidFill>
                <a:srgbClr val="242852">
                  <a:lumMod val="75000"/>
                </a:srgb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0948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22249"/>
              </p:ext>
            </p:extLst>
          </p:nvPr>
        </p:nvGraphicFramePr>
        <p:xfrm>
          <a:off x="822325" y="1204913"/>
          <a:ext cx="7321550" cy="3622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dirty="0" smtClean="0">
                <a:solidFill>
                  <a:srgbClr val="0000FF"/>
                </a:solidFill>
              </a:rPr>
              <a:t>ПРИ ПОЛУЧЕНИИ ТРЕБОВАНИЯ О ПРЕДСТАВЛЕНИИ ПОЯСНЕНИЯ 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BA3EE3-C372-41B2-8207-EA476EB067ED}" type="slidenum">
              <a:rPr lang="ru-RU" altLang="ru-RU" smtClean="0"/>
              <a:pPr>
                <a:defRPr/>
              </a:pPr>
              <a:t>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35095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2755792"/>
              </p:ext>
            </p:extLst>
          </p:nvPr>
        </p:nvGraphicFramePr>
        <p:xfrm>
          <a:off x="822325" y="1204913"/>
          <a:ext cx="7321550" cy="3622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dirty="0" smtClean="0"/>
              <a:t>ПРИ ПОЛУЧЕНИИ ТРЕБОВАНИЯ О ПРЕДСТАВЛЕНИИ ДОКУМЕНТОВ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BA3EE3-C372-41B2-8207-EA476EB067ED}" type="slidenum">
              <a:rPr lang="ru-RU" altLang="ru-RU" smtClean="0"/>
              <a:pPr>
                <a:defRPr/>
              </a:pPr>
              <a:t>7</a:t>
            </a:fld>
            <a:endParaRPr lang="ru-RU" altLang="ru-RU"/>
          </a:p>
        </p:txBody>
      </p:sp>
      <p:sp>
        <p:nvSpPr>
          <p:cNvPr id="7" name="Овал 6"/>
          <p:cNvSpPr/>
          <p:nvPr/>
        </p:nvSpPr>
        <p:spPr>
          <a:xfrm>
            <a:off x="683568" y="2139702"/>
            <a:ext cx="1728192" cy="108012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rgbClr val="7777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ПУНКТ 5 СТАТЬИ 93 НК РФ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Штриховая стрелка вправо 7"/>
          <p:cNvSpPr/>
          <p:nvPr/>
        </p:nvSpPr>
        <p:spPr>
          <a:xfrm>
            <a:off x="2555776" y="2427734"/>
            <a:ext cx="864096" cy="432048"/>
          </a:xfrm>
          <a:prstGeom prst="stripedRightArrow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rgbClr val="7777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91880" y="1275606"/>
            <a:ext cx="4752528" cy="367240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rgbClr val="7777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42900" algn="just"/>
            <a:r>
              <a:rPr lang="ru-RU" dirty="0">
                <a:solidFill>
                  <a:schemeClr val="tx1"/>
                </a:solidFill>
              </a:rPr>
              <a:t>Ранее представленные в налоговые органы документы </a:t>
            </a:r>
            <a:r>
              <a:rPr lang="ru-RU" dirty="0" smtClean="0">
                <a:solidFill>
                  <a:schemeClr val="tx1"/>
                </a:solidFill>
              </a:rPr>
              <a:t>могут </a:t>
            </a:r>
            <a:r>
              <a:rPr lang="ru-RU" dirty="0">
                <a:solidFill>
                  <a:schemeClr val="tx1"/>
                </a:solidFill>
              </a:rPr>
              <a:t>не представляться при условии уведомления налогового органа в установленный для представления документов </a:t>
            </a:r>
            <a:r>
              <a:rPr lang="ru-RU" dirty="0" smtClean="0">
                <a:solidFill>
                  <a:schemeClr val="tx1"/>
                </a:solidFill>
              </a:rPr>
              <a:t>срок </a:t>
            </a:r>
            <a:r>
              <a:rPr lang="ru-RU" dirty="0">
                <a:solidFill>
                  <a:schemeClr val="tx1"/>
                </a:solidFill>
              </a:rPr>
              <a:t>о том, что </a:t>
            </a:r>
            <a:r>
              <a:rPr lang="ru-RU" dirty="0" smtClean="0">
                <a:solidFill>
                  <a:schemeClr val="tx1"/>
                </a:solidFill>
              </a:rPr>
              <a:t>документы были </a:t>
            </a:r>
            <a:r>
              <a:rPr lang="ru-RU" dirty="0">
                <a:solidFill>
                  <a:schemeClr val="tx1"/>
                </a:solidFill>
              </a:rPr>
              <a:t>представлены ранее, с указанием реквизитов документа, которым </a:t>
            </a:r>
            <a:r>
              <a:rPr lang="ru-RU" dirty="0" smtClean="0">
                <a:solidFill>
                  <a:schemeClr val="tx1"/>
                </a:solidFill>
              </a:rPr>
              <a:t>они </a:t>
            </a:r>
            <a:r>
              <a:rPr lang="ru-RU" dirty="0">
                <a:solidFill>
                  <a:schemeClr val="tx1"/>
                </a:solidFill>
              </a:rPr>
              <a:t>были представлены, и наименования налогового органа, в который были представлены </a:t>
            </a:r>
            <a:r>
              <a:rPr lang="ru-RU" dirty="0" smtClean="0">
                <a:solidFill>
                  <a:schemeClr val="tx1"/>
                </a:solidFill>
              </a:rPr>
              <a:t>документы</a:t>
            </a:r>
            <a:endParaRPr lang="ru-RU" sz="16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02779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dirty="0" smtClean="0"/>
              <a:t>ПРИ ПРОВЕДЕНИИ ДОПОЛНИТЕЛЬНЫХ  МЕРОПРИЯТИЙ НАЛОГОВОГО КОНТРОЛЯ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BA3EE3-C372-41B2-8207-EA476EB067ED}" type="slidenum">
              <a:rPr lang="ru-RU" altLang="ru-RU" smtClean="0"/>
              <a:pPr>
                <a:defRPr/>
              </a:pPr>
              <a:t>8</a:t>
            </a:fld>
            <a:endParaRPr lang="ru-RU" altLang="ru-RU"/>
          </a:p>
        </p:txBody>
      </p:sp>
      <p:sp>
        <p:nvSpPr>
          <p:cNvPr id="11" name="Овал 10"/>
          <p:cNvSpPr/>
          <p:nvPr/>
        </p:nvSpPr>
        <p:spPr>
          <a:xfrm>
            <a:off x="539552" y="1995686"/>
            <a:ext cx="1728192" cy="122413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7777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211710"/>
            <a:ext cx="3024336" cy="828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Штриховая стрелка вправо 11"/>
          <p:cNvSpPr/>
          <p:nvPr/>
        </p:nvSpPr>
        <p:spPr>
          <a:xfrm>
            <a:off x="2301850" y="2391730"/>
            <a:ext cx="864096" cy="648072"/>
          </a:xfrm>
          <a:prstGeom prst="stripedRightArrow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7777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75856" y="1275606"/>
            <a:ext cx="4752528" cy="331236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7777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Начало и окончание дополнительных мероприятий налогового контроля, сведения о мероприятиях налогового контроля, проведенных при осуществлении дополнительных </a:t>
            </a:r>
            <a:r>
              <a:rPr lang="ru-RU" dirty="0" smtClean="0">
                <a:solidFill>
                  <a:schemeClr val="tx1"/>
                </a:solidFill>
              </a:rPr>
              <a:t>мероприятий, </a:t>
            </a:r>
            <a:r>
              <a:rPr lang="ru-RU" dirty="0">
                <a:solidFill>
                  <a:schemeClr val="tx1"/>
                </a:solidFill>
              </a:rPr>
              <a:t>а также полученные дополнительные </a:t>
            </a:r>
            <a:r>
              <a:rPr lang="ru-RU" dirty="0" smtClean="0">
                <a:solidFill>
                  <a:schemeClr val="tx1"/>
                </a:solidFill>
              </a:rPr>
              <a:t>доказательства, </a:t>
            </a:r>
            <a:r>
              <a:rPr lang="ru-RU" dirty="0">
                <a:solidFill>
                  <a:schemeClr val="tx1"/>
                </a:solidFill>
              </a:rPr>
              <a:t>выводы и предложения, фиксируются в дополнении к акту налоговой проверки</a:t>
            </a:r>
          </a:p>
        </p:txBody>
      </p:sp>
    </p:spTree>
    <p:extLst>
      <p:ext uri="{BB962C8B-B14F-4D97-AF65-F5344CB8AC3E}">
        <p14:creationId xmlns:p14="http://schemas.microsoft.com/office/powerpoint/2010/main" val="13271680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Заголовок 1"/>
          <p:cNvSpPr>
            <a:spLocks noGrp="1"/>
          </p:cNvSpPr>
          <p:nvPr>
            <p:ph type="ctrTitle"/>
          </p:nvPr>
        </p:nvSpPr>
        <p:spPr>
          <a:xfrm>
            <a:off x="685800" y="2795592"/>
            <a:ext cx="7772400" cy="1101725"/>
          </a:xfrm>
        </p:spPr>
        <p:txBody>
          <a:bodyPr>
            <a:noAutofit/>
          </a:bodyPr>
          <a:lstStyle/>
          <a:p>
            <a:pPr algn="ctr" defTabSz="805404" eaLnBrk="1" hangingPunct="1">
              <a:defRPr/>
            </a:pPr>
            <a:r>
              <a:rPr lang="ru-RU" altLang="ru-RU" sz="4000" dirty="0" smtClean="0">
                <a:latin typeface="Times New Roman" pitchFamily="18" charset="0"/>
                <a:cs typeface="Times New Roman" pitchFamily="18" charset="0"/>
              </a:rPr>
              <a:t>Благодарю </a:t>
            </a:r>
            <a:r>
              <a:rPr lang="ru-RU" altLang="ru-RU" sz="4000" dirty="0">
                <a:latin typeface="Times New Roman" pitchFamily="18" charset="0"/>
                <a:cs typeface="Times New Roman" pitchFamily="18" charset="0"/>
              </a:rPr>
              <a:t>за внимание !</a:t>
            </a:r>
            <a:br>
              <a:rPr lang="ru-RU" altLang="ru-RU" sz="4000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4000" dirty="0">
                <a:cs typeface="Arial" pitchFamily="34" charset="0"/>
              </a:rPr>
              <a:t/>
            </a:r>
            <a:br>
              <a:rPr lang="ru-RU" altLang="ru-RU" sz="4000" dirty="0">
                <a:cs typeface="Arial" pitchFamily="34" charset="0"/>
              </a:rPr>
            </a:br>
            <a:endParaRPr lang="ru-RU" altLang="ru-RU" sz="4000" dirty="0"/>
          </a:p>
        </p:txBody>
      </p:sp>
      <p:sp>
        <p:nvSpPr>
          <p:cNvPr id="48131" name="TextBox 4"/>
          <p:cNvSpPr txBox="1">
            <a:spLocks noChangeArrowheads="1"/>
          </p:cNvSpPr>
          <p:nvPr/>
        </p:nvSpPr>
        <p:spPr bwMode="auto">
          <a:xfrm>
            <a:off x="2847976" y="1738313"/>
            <a:ext cx="35718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045" tIns="39025" rIns="78045" bIns="39025" anchor="ctr"/>
          <a:lstStyle>
            <a:lvl1pPr defTabSz="787400">
              <a:defRPr sz="20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defTabSz="787400">
              <a:defRPr sz="20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defTabSz="787400">
              <a:defRPr sz="20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defTabSz="787400"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defTabSz="787400"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defTabSz="787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defTabSz="787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defTabSz="787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defTabSz="787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ru-RU" altLang="ru-RU" sz="1800" b="1">
              <a:solidFill>
                <a:srgbClr val="FFFFFF"/>
              </a:solidFill>
              <a:latin typeface="Arial Narrow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resent_FNS2012_A4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Present_FNS2012_16-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изонт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1_Present_FNS2012_16-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изонт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14247</TotalTime>
  <Words>406</Words>
  <Application>Microsoft Office PowerPoint</Application>
  <PresentationFormat>Экран (16:9)</PresentationFormat>
  <Paragraphs>49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1_Present_FNS2012_A4</vt:lpstr>
      <vt:lpstr>Present_FNS2012_16-9</vt:lpstr>
      <vt:lpstr>1_Present_FNS2012_16-9</vt:lpstr>
      <vt:lpstr>     </vt:lpstr>
      <vt:lpstr>ВИДЫ РАСХОЖДЕНИЙ ПО СЧЕТАМ-ФАКТУРАМ АСК НДС-2</vt:lpstr>
      <vt:lpstr>ИЗМЕНЕНИЯ, ВНЕСЕННЫЕ В НАЛОГОВЫЙ КОДЕКС РОССИЙСКОЙ ФЕДЕРАЦИИ </vt:lpstr>
      <vt:lpstr>Решение  о продлении срока проведения камеральной налоговой проверки</vt:lpstr>
      <vt:lpstr>КОДЫ ВОЗМОЖНЫХ ОШИБОК</vt:lpstr>
      <vt:lpstr>ПРИ ПОЛУЧЕНИИ ТРЕБОВАНИЯ О ПРЕДСТАВЛЕНИИ ПОЯСНЕНИЯ </vt:lpstr>
      <vt:lpstr>ПРИ ПОЛУЧЕНИИ ТРЕБОВАНИЯ О ПРЕДСТАВЛЕНИИ ДОКУМЕНТОВ</vt:lpstr>
      <vt:lpstr>ПРИ ПРОВЕДЕНИИ ДОПОЛНИТЕЛЬНЫХ  МЕРОПРИЯТИЙ НАЛОГОВОГО КОНТРОЛЯ</vt:lpstr>
      <vt:lpstr>Благодарю за внимание !  </vt:lpstr>
    </vt:vector>
  </TitlesOfParts>
  <Company>Art domain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Alexander</dc:creator>
  <cp:lastModifiedBy>(6400-00-889) Сметанников Сергей Станеславович</cp:lastModifiedBy>
  <cp:revision>1127</cp:revision>
  <cp:lastPrinted>2017-11-28T08:00:55Z</cp:lastPrinted>
  <dcterms:created xsi:type="dcterms:W3CDTF">2009-03-15T07:03:40Z</dcterms:created>
  <dcterms:modified xsi:type="dcterms:W3CDTF">2019-08-27T08:09:25Z</dcterms:modified>
</cp:coreProperties>
</file>